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16" r:id="rId5"/>
    <p:sldId id="485" r:id="rId6"/>
    <p:sldId id="488" r:id="rId7"/>
    <p:sldId id="486" r:id="rId8"/>
    <p:sldId id="490" r:id="rId9"/>
    <p:sldId id="340" r:id="rId10"/>
    <p:sldId id="334" r:id="rId11"/>
    <p:sldId id="4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955C7-236B-4AC5-8DF7-2EBC8829F69B}" v="191" dt="2021-07-06T17:40:06.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8" d="100"/>
          <a:sy n="68"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rofts" userId="821f0da0-d34e-4e69-8311-d91dc7f9f6fa" providerId="ADAL" clId="{48B955C7-236B-4AC5-8DF7-2EBC8829F69B}"/>
    <pc:docChg chg="undo custSel addSld delSld modSld sldOrd">
      <pc:chgData name="Sara Crofts" userId="821f0da0-d34e-4e69-8311-d91dc7f9f6fa" providerId="ADAL" clId="{48B955C7-236B-4AC5-8DF7-2EBC8829F69B}" dt="2021-07-06T17:40:06.711" v="490"/>
      <pc:docMkLst>
        <pc:docMk/>
      </pc:docMkLst>
      <pc:sldChg chg="addSp modSp mod ord">
        <pc:chgData name="Sara Crofts" userId="821f0da0-d34e-4e69-8311-d91dc7f9f6fa" providerId="ADAL" clId="{48B955C7-236B-4AC5-8DF7-2EBC8829F69B}" dt="2021-07-06T08:24:27.771" v="362" actId="20577"/>
        <pc:sldMkLst>
          <pc:docMk/>
          <pc:sldMk cId="1629476758" sldId="334"/>
        </pc:sldMkLst>
        <pc:spChg chg="mod">
          <ac:chgData name="Sara Crofts" userId="821f0da0-d34e-4e69-8311-d91dc7f9f6fa" providerId="ADAL" clId="{48B955C7-236B-4AC5-8DF7-2EBC8829F69B}" dt="2021-07-06T08:24:27.771" v="362" actId="20577"/>
          <ac:spMkLst>
            <pc:docMk/>
            <pc:sldMk cId="1629476758" sldId="334"/>
            <ac:spMk id="5" creationId="{C3C14369-249D-472E-878A-D3AAFC8FE332}"/>
          </ac:spMkLst>
        </pc:spChg>
        <pc:picChg chg="add mod">
          <ac:chgData name="Sara Crofts" userId="821f0da0-d34e-4e69-8311-d91dc7f9f6fa" providerId="ADAL" clId="{48B955C7-236B-4AC5-8DF7-2EBC8829F69B}" dt="2021-07-06T08:24:05.750" v="342" actId="14100"/>
          <ac:picMkLst>
            <pc:docMk/>
            <pc:sldMk cId="1629476758" sldId="334"/>
            <ac:picMk id="3" creationId="{5978869B-22EC-4F78-8BDB-47B1CCB228CE}"/>
          </ac:picMkLst>
        </pc:picChg>
      </pc:sldChg>
      <pc:sldChg chg="addSp modSp add del mod modClrScheme chgLayout">
        <pc:chgData name="Sara Crofts" userId="821f0da0-d34e-4e69-8311-d91dc7f9f6fa" providerId="ADAL" clId="{48B955C7-236B-4AC5-8DF7-2EBC8829F69B}" dt="2021-07-06T17:37:05.537" v="486" actId="207"/>
        <pc:sldMkLst>
          <pc:docMk/>
          <pc:sldMk cId="1199794033" sldId="340"/>
        </pc:sldMkLst>
        <pc:spChg chg="mod">
          <ac:chgData name="Sara Crofts" userId="821f0da0-d34e-4e69-8311-d91dc7f9f6fa" providerId="ADAL" clId="{48B955C7-236B-4AC5-8DF7-2EBC8829F69B}" dt="2021-07-06T09:49:28.655" v="367" actId="26606"/>
          <ac:spMkLst>
            <pc:docMk/>
            <pc:sldMk cId="1199794033" sldId="340"/>
            <ac:spMk id="4" creationId="{510324B6-FD4B-477E-8ECA-2A909A62E950}"/>
          </ac:spMkLst>
        </pc:spChg>
        <pc:spChg chg="mod">
          <ac:chgData name="Sara Crofts" userId="821f0da0-d34e-4e69-8311-d91dc7f9f6fa" providerId="ADAL" clId="{48B955C7-236B-4AC5-8DF7-2EBC8829F69B}" dt="2021-07-06T17:37:05.537" v="486" actId="207"/>
          <ac:spMkLst>
            <pc:docMk/>
            <pc:sldMk cId="1199794033" sldId="340"/>
            <ac:spMk id="5" creationId="{C3C14369-249D-472E-878A-D3AAFC8FE332}"/>
          </ac:spMkLst>
        </pc:spChg>
        <pc:picChg chg="add mod">
          <ac:chgData name="Sara Crofts" userId="821f0da0-d34e-4e69-8311-d91dc7f9f6fa" providerId="ADAL" clId="{48B955C7-236B-4AC5-8DF7-2EBC8829F69B}" dt="2021-07-06T09:49:34.703" v="369" actId="1076"/>
          <ac:picMkLst>
            <pc:docMk/>
            <pc:sldMk cId="1199794033" sldId="340"/>
            <ac:picMk id="3" creationId="{0664EC48-E848-4878-B829-A75D6A105360}"/>
          </ac:picMkLst>
        </pc:picChg>
      </pc:sldChg>
      <pc:sldChg chg="modSp del mod ord">
        <pc:chgData name="Sara Crofts" userId="821f0da0-d34e-4e69-8311-d91dc7f9f6fa" providerId="ADAL" clId="{48B955C7-236B-4AC5-8DF7-2EBC8829F69B}" dt="2021-07-06T17:35:30.239" v="473" actId="47"/>
        <pc:sldMkLst>
          <pc:docMk/>
          <pc:sldMk cId="716257068" sldId="341"/>
        </pc:sldMkLst>
        <pc:spChg chg="mod">
          <ac:chgData name="Sara Crofts" userId="821f0da0-d34e-4e69-8311-d91dc7f9f6fa" providerId="ADAL" clId="{48B955C7-236B-4AC5-8DF7-2EBC8829F69B}" dt="2021-07-06T08:20:31.492" v="224" actId="207"/>
          <ac:spMkLst>
            <pc:docMk/>
            <pc:sldMk cId="716257068" sldId="341"/>
            <ac:spMk id="5" creationId="{C3C14369-249D-472E-878A-D3AAFC8FE332}"/>
          </ac:spMkLst>
        </pc:spChg>
        <pc:picChg chg="mod">
          <ac:chgData name="Sara Crofts" userId="821f0da0-d34e-4e69-8311-d91dc7f9f6fa" providerId="ADAL" clId="{48B955C7-236B-4AC5-8DF7-2EBC8829F69B}" dt="2021-07-06T08:20:42.671" v="225" actId="1076"/>
          <ac:picMkLst>
            <pc:docMk/>
            <pc:sldMk cId="716257068" sldId="341"/>
            <ac:picMk id="6" creationId="{8884F90A-E711-4B91-9147-7007317222EA}"/>
          </ac:picMkLst>
        </pc:picChg>
      </pc:sldChg>
      <pc:sldChg chg="addSp delSp modSp del">
        <pc:chgData name="Sara Crofts" userId="821f0da0-d34e-4e69-8311-d91dc7f9f6fa" providerId="ADAL" clId="{48B955C7-236B-4AC5-8DF7-2EBC8829F69B}" dt="2021-07-06T08:19:49.453" v="213" actId="47"/>
        <pc:sldMkLst>
          <pc:docMk/>
          <pc:sldMk cId="71945685" sldId="386"/>
        </pc:sldMkLst>
        <pc:spChg chg="add del">
          <ac:chgData name="Sara Crofts" userId="821f0da0-d34e-4e69-8311-d91dc7f9f6fa" providerId="ADAL" clId="{48B955C7-236B-4AC5-8DF7-2EBC8829F69B}" dt="2021-07-06T08:07:52.655" v="44" actId="12084"/>
          <ac:spMkLst>
            <pc:docMk/>
            <pc:sldMk cId="71945685" sldId="386"/>
            <ac:spMk id="2" creationId="{00000000-0000-0000-0000-000000000000}"/>
          </ac:spMkLst>
        </pc:spChg>
        <pc:graphicFrameChg chg="add del mod">
          <ac:chgData name="Sara Crofts" userId="821f0da0-d34e-4e69-8311-d91dc7f9f6fa" providerId="ADAL" clId="{48B955C7-236B-4AC5-8DF7-2EBC8829F69B}" dt="2021-07-06T08:07:52.655" v="44" actId="12084"/>
          <ac:graphicFrameMkLst>
            <pc:docMk/>
            <pc:sldMk cId="71945685" sldId="386"/>
            <ac:graphicFrameMk id="4" creationId="{AA107810-5391-4897-B9D2-FA131907C969}"/>
          </ac:graphicFrameMkLst>
        </pc:graphicFrameChg>
      </pc:sldChg>
      <pc:sldChg chg="addSp delSp modSp mod ord">
        <pc:chgData name="Sara Crofts" userId="821f0da0-d34e-4e69-8311-d91dc7f9f6fa" providerId="ADAL" clId="{48B955C7-236B-4AC5-8DF7-2EBC8829F69B}" dt="2021-07-06T17:32:09.205" v="435" actId="1076"/>
        <pc:sldMkLst>
          <pc:docMk/>
          <pc:sldMk cId="1881376809" sldId="485"/>
        </pc:sldMkLst>
        <pc:spChg chg="del mod">
          <ac:chgData name="Sara Crofts" userId="821f0da0-d34e-4e69-8311-d91dc7f9f6fa" providerId="ADAL" clId="{48B955C7-236B-4AC5-8DF7-2EBC8829F69B}" dt="2021-07-06T09:51:34.224" v="381" actId="478"/>
          <ac:spMkLst>
            <pc:docMk/>
            <pc:sldMk cId="1881376809" sldId="485"/>
            <ac:spMk id="5" creationId="{00000000-0000-0000-0000-000000000000}"/>
          </ac:spMkLst>
        </pc:spChg>
        <pc:spChg chg="add mod">
          <ac:chgData name="Sara Crofts" userId="821f0da0-d34e-4e69-8311-d91dc7f9f6fa" providerId="ADAL" clId="{48B955C7-236B-4AC5-8DF7-2EBC8829F69B}" dt="2021-07-06T09:51:06.135" v="376" actId="14100"/>
          <ac:spMkLst>
            <pc:docMk/>
            <pc:sldMk cId="1881376809" sldId="485"/>
            <ac:spMk id="6" creationId="{62CD36D7-9CD9-4578-9343-C5DB3A5C7456}"/>
          </ac:spMkLst>
        </pc:spChg>
        <pc:spChg chg="add mod">
          <ac:chgData name="Sara Crofts" userId="821f0da0-d34e-4e69-8311-d91dc7f9f6fa" providerId="ADAL" clId="{48B955C7-236B-4AC5-8DF7-2EBC8829F69B}" dt="2021-07-06T17:32:01.213" v="434" actId="113"/>
          <ac:spMkLst>
            <pc:docMk/>
            <pc:sldMk cId="1881376809" sldId="485"/>
            <ac:spMk id="7" creationId="{E86ECB11-B7E9-4A9C-ADA3-D7E5881D9351}"/>
          </ac:spMkLst>
        </pc:spChg>
        <pc:spChg chg="add del mod">
          <ac:chgData name="Sara Crofts" userId="821f0da0-d34e-4e69-8311-d91dc7f9f6fa" providerId="ADAL" clId="{48B955C7-236B-4AC5-8DF7-2EBC8829F69B}" dt="2021-07-06T09:51:58.372" v="386" actId="478"/>
          <ac:spMkLst>
            <pc:docMk/>
            <pc:sldMk cId="1881376809" sldId="485"/>
            <ac:spMk id="8" creationId="{E3724B14-5E87-45E9-A2C0-9B453B7FF374}"/>
          </ac:spMkLst>
        </pc:spChg>
        <pc:spChg chg="add mod">
          <ac:chgData name="Sara Crofts" userId="821f0da0-d34e-4e69-8311-d91dc7f9f6fa" providerId="ADAL" clId="{48B955C7-236B-4AC5-8DF7-2EBC8829F69B}" dt="2021-07-06T17:32:09.205" v="435" actId="1076"/>
          <ac:spMkLst>
            <pc:docMk/>
            <pc:sldMk cId="1881376809" sldId="485"/>
            <ac:spMk id="9" creationId="{DD72C821-E1BE-40F3-9241-2C761A434930}"/>
          </ac:spMkLst>
        </pc:spChg>
        <pc:graphicFrameChg chg="add del mod modGraphic">
          <ac:chgData name="Sara Crofts" userId="821f0da0-d34e-4e69-8311-d91dc7f9f6fa" providerId="ADAL" clId="{48B955C7-236B-4AC5-8DF7-2EBC8829F69B}" dt="2021-07-06T08:12:36.470" v="74" actId="478"/>
          <ac:graphicFrameMkLst>
            <pc:docMk/>
            <pc:sldMk cId="1881376809" sldId="485"/>
            <ac:graphicFrameMk id="2" creationId="{C5BAF394-683B-47EA-BA70-8FA9011EEC56}"/>
          </ac:graphicFrameMkLst>
        </pc:graphicFrameChg>
        <pc:graphicFrameChg chg="add mod modGraphic">
          <ac:chgData name="Sara Crofts" userId="821f0da0-d34e-4e69-8311-d91dc7f9f6fa" providerId="ADAL" clId="{48B955C7-236B-4AC5-8DF7-2EBC8829F69B}" dt="2021-07-06T09:52:46.323" v="429" actId="1076"/>
          <ac:graphicFrameMkLst>
            <pc:docMk/>
            <pc:sldMk cId="1881376809" sldId="485"/>
            <ac:graphicFrameMk id="3" creationId="{6F903A8F-820F-4680-8AFB-306AD4B2DDE4}"/>
          </ac:graphicFrameMkLst>
        </pc:graphicFrameChg>
      </pc:sldChg>
      <pc:sldChg chg="addSp delSp modSp add mod">
        <pc:chgData name="Sara Crofts" userId="821f0da0-d34e-4e69-8311-d91dc7f9f6fa" providerId="ADAL" clId="{48B955C7-236B-4AC5-8DF7-2EBC8829F69B}" dt="2021-07-06T17:34:02.663" v="467" actId="1076"/>
        <pc:sldMkLst>
          <pc:docMk/>
          <pc:sldMk cId="1097888231" sldId="486"/>
        </pc:sldMkLst>
        <pc:spChg chg="add mod">
          <ac:chgData name="Sara Crofts" userId="821f0da0-d34e-4e69-8311-d91dc7f9f6fa" providerId="ADAL" clId="{48B955C7-236B-4AC5-8DF7-2EBC8829F69B}" dt="2021-07-06T17:34:02.663" v="467" actId="1076"/>
          <ac:spMkLst>
            <pc:docMk/>
            <pc:sldMk cId="1097888231" sldId="486"/>
            <ac:spMk id="2" creationId="{930F02DD-F833-49CD-8988-FF7A85F1CA95}"/>
          </ac:spMkLst>
        </pc:spChg>
        <pc:spChg chg="mod">
          <ac:chgData name="Sara Crofts" userId="821f0da0-d34e-4e69-8311-d91dc7f9f6fa" providerId="ADAL" clId="{48B955C7-236B-4AC5-8DF7-2EBC8829F69B}" dt="2021-07-06T17:33:45.898" v="459" actId="20577"/>
          <ac:spMkLst>
            <pc:docMk/>
            <pc:sldMk cId="1097888231" sldId="486"/>
            <ac:spMk id="4" creationId="{510324B6-FD4B-477E-8ECA-2A909A62E950}"/>
          </ac:spMkLst>
        </pc:spChg>
        <pc:spChg chg="del">
          <ac:chgData name="Sara Crofts" userId="821f0da0-d34e-4e69-8311-d91dc7f9f6fa" providerId="ADAL" clId="{48B955C7-236B-4AC5-8DF7-2EBC8829F69B}" dt="2021-07-06T17:33:06.747" v="437" actId="478"/>
          <ac:spMkLst>
            <pc:docMk/>
            <pc:sldMk cId="1097888231" sldId="486"/>
            <ac:spMk id="5" creationId="{C3C14369-249D-472E-878A-D3AAFC8FE332}"/>
          </ac:spMkLst>
        </pc:spChg>
        <pc:picChg chg="del">
          <ac:chgData name="Sara Crofts" userId="821f0da0-d34e-4e69-8311-d91dc7f9f6fa" providerId="ADAL" clId="{48B955C7-236B-4AC5-8DF7-2EBC8829F69B}" dt="2021-07-06T17:33:07.379" v="438" actId="478"/>
          <ac:picMkLst>
            <pc:docMk/>
            <pc:sldMk cId="1097888231" sldId="486"/>
            <ac:picMk id="6" creationId="{8884F90A-E711-4B91-9147-7007317222EA}"/>
          </ac:picMkLst>
        </pc:picChg>
      </pc:sldChg>
      <pc:sldChg chg="modSp add del mod">
        <pc:chgData name="Sara Crofts" userId="821f0da0-d34e-4e69-8311-d91dc7f9f6fa" providerId="ADAL" clId="{48B955C7-236B-4AC5-8DF7-2EBC8829F69B}" dt="2021-07-06T17:39:53.687" v="488" actId="47"/>
        <pc:sldMkLst>
          <pc:docMk/>
          <pc:sldMk cId="2109075511" sldId="487"/>
        </pc:sldMkLst>
        <pc:spChg chg="mod">
          <ac:chgData name="Sara Crofts" userId="821f0da0-d34e-4e69-8311-d91dc7f9f6fa" providerId="ADAL" clId="{48B955C7-236B-4AC5-8DF7-2EBC8829F69B}" dt="2021-07-06T17:35:41.992" v="477" actId="20577"/>
          <ac:spMkLst>
            <pc:docMk/>
            <pc:sldMk cId="2109075511" sldId="487"/>
            <ac:spMk id="5" creationId="{C3C14369-249D-472E-878A-D3AAFC8FE332}"/>
          </ac:spMkLst>
        </pc:spChg>
      </pc:sldChg>
      <pc:sldChg chg="add del">
        <pc:chgData name="Sara Crofts" userId="821f0da0-d34e-4e69-8311-d91dc7f9f6fa" providerId="ADAL" clId="{48B955C7-236B-4AC5-8DF7-2EBC8829F69B}" dt="2021-07-06T17:35:44.845" v="478" actId="47"/>
        <pc:sldMkLst>
          <pc:docMk/>
          <pc:sldMk cId="1027111999" sldId="488"/>
        </pc:sldMkLst>
      </pc:sldChg>
      <pc:sldChg chg="modSp add mod">
        <pc:chgData name="Sara Crofts" userId="821f0da0-d34e-4e69-8311-d91dc7f9f6fa" providerId="ADAL" clId="{48B955C7-236B-4AC5-8DF7-2EBC8829F69B}" dt="2021-07-06T17:40:01.607" v="489" actId="14100"/>
        <pc:sldMkLst>
          <pc:docMk/>
          <pc:sldMk cId="3700961473" sldId="488"/>
        </pc:sldMkLst>
        <pc:spChg chg="mod">
          <ac:chgData name="Sara Crofts" userId="821f0da0-d34e-4e69-8311-d91dc7f9f6fa" providerId="ADAL" clId="{48B955C7-236B-4AC5-8DF7-2EBC8829F69B}" dt="2021-07-06T17:40:01.607" v="489" actId="14100"/>
          <ac:spMkLst>
            <pc:docMk/>
            <pc:sldMk cId="3700961473" sldId="488"/>
            <ac:spMk id="5" creationId="{C3C14369-249D-472E-878A-D3AAFC8FE332}"/>
          </ac:spMkLst>
        </pc:spChg>
      </pc:sldChg>
      <pc:sldChg chg="add">
        <pc:chgData name="Sara Crofts" userId="821f0da0-d34e-4e69-8311-d91dc7f9f6fa" providerId="ADAL" clId="{48B955C7-236B-4AC5-8DF7-2EBC8829F69B}" dt="2021-07-06T17:36:51.441" v="485"/>
        <pc:sldMkLst>
          <pc:docMk/>
          <pc:sldMk cId="522104072" sldId="489"/>
        </pc:sldMkLst>
      </pc:sldChg>
      <pc:sldChg chg="add">
        <pc:chgData name="Sara Crofts" userId="821f0da0-d34e-4e69-8311-d91dc7f9f6fa" providerId="ADAL" clId="{48B955C7-236B-4AC5-8DF7-2EBC8829F69B}" dt="2021-07-06T17:40:06.711" v="490"/>
        <pc:sldMkLst>
          <pc:docMk/>
          <pc:sldMk cId="3752741380" sldId="4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05BA6-4CA3-4874-95F4-F0DEA151403A}"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GB"/>
        </a:p>
      </dgm:t>
    </dgm:pt>
    <dgm:pt modelId="{89EED280-66BA-4579-8EB6-CCDEC33E3F6E}">
      <dgm:prSet phldrT="[Text]"/>
      <dgm:spPr/>
      <dgm:t>
        <a:bodyPr/>
        <a:lstStyle/>
        <a:p>
          <a:r>
            <a:rPr lang="en-GB" dirty="0"/>
            <a:t>Principles</a:t>
          </a:r>
        </a:p>
      </dgm:t>
    </dgm:pt>
    <dgm:pt modelId="{7D95854F-8725-400D-A329-09C8DB1E834C}" type="parTrans" cxnId="{398B288F-E8F2-4EE8-A745-AE5B9B4CD35F}">
      <dgm:prSet/>
      <dgm:spPr/>
      <dgm:t>
        <a:bodyPr/>
        <a:lstStyle/>
        <a:p>
          <a:endParaRPr lang="en-GB"/>
        </a:p>
      </dgm:t>
    </dgm:pt>
    <dgm:pt modelId="{F733A4EB-39E7-4747-97E2-D720AF61503D}" type="sibTrans" cxnId="{398B288F-E8F2-4EE8-A745-AE5B9B4CD35F}">
      <dgm:prSet/>
      <dgm:spPr/>
      <dgm:t>
        <a:bodyPr/>
        <a:lstStyle/>
        <a:p>
          <a:endParaRPr lang="en-GB"/>
        </a:p>
      </dgm:t>
    </dgm:pt>
    <dgm:pt modelId="{1919D2CA-80FC-4EB5-8246-55A6C3097F39}">
      <dgm:prSet phldrT="[Text]" custT="1"/>
      <dgm:spPr/>
      <dgm:t>
        <a:bodyPr/>
        <a:lstStyle/>
        <a:p>
          <a:r>
            <a:rPr lang="en-GB" sz="2000" dirty="0"/>
            <a:t>Diversity</a:t>
          </a:r>
        </a:p>
      </dgm:t>
    </dgm:pt>
    <dgm:pt modelId="{C21565E6-9C9C-405E-B547-ECE1A9B6E808}" type="parTrans" cxnId="{0F3438C6-0B5B-4B26-8106-BB57A89172C0}">
      <dgm:prSet/>
      <dgm:spPr/>
      <dgm:t>
        <a:bodyPr/>
        <a:lstStyle/>
        <a:p>
          <a:endParaRPr lang="en-GB"/>
        </a:p>
      </dgm:t>
    </dgm:pt>
    <dgm:pt modelId="{8C377C71-3AFD-4378-BDCA-EDBCEFF13F12}" type="sibTrans" cxnId="{0F3438C6-0B5B-4B26-8106-BB57A89172C0}">
      <dgm:prSet/>
      <dgm:spPr/>
      <dgm:t>
        <a:bodyPr/>
        <a:lstStyle/>
        <a:p>
          <a:endParaRPr lang="en-GB"/>
        </a:p>
      </dgm:t>
    </dgm:pt>
    <dgm:pt modelId="{1DB30D48-B0DE-4DDA-AEA3-7266B91B2FC7}">
      <dgm:prSet phldrT="[Text]" custT="1"/>
      <dgm:spPr/>
      <dgm:t>
        <a:bodyPr/>
        <a:lstStyle/>
        <a:p>
          <a:r>
            <a:rPr lang="en-GB" sz="1800" dirty="0"/>
            <a:t>Leadership</a:t>
          </a:r>
        </a:p>
      </dgm:t>
    </dgm:pt>
    <dgm:pt modelId="{CDCD0C2C-FD03-490A-AB7E-99F6D5094DAF}" type="parTrans" cxnId="{638777CA-CFA3-40F0-9268-F1DD1A512FB9}">
      <dgm:prSet/>
      <dgm:spPr/>
      <dgm:t>
        <a:bodyPr/>
        <a:lstStyle/>
        <a:p>
          <a:endParaRPr lang="en-GB"/>
        </a:p>
      </dgm:t>
    </dgm:pt>
    <dgm:pt modelId="{C63F1DB8-C0FC-4967-B05A-729A21EEB487}" type="sibTrans" cxnId="{638777CA-CFA3-40F0-9268-F1DD1A512FB9}">
      <dgm:prSet/>
      <dgm:spPr/>
      <dgm:t>
        <a:bodyPr/>
        <a:lstStyle/>
        <a:p>
          <a:endParaRPr lang="en-GB"/>
        </a:p>
      </dgm:t>
    </dgm:pt>
    <dgm:pt modelId="{4321D90C-4ECC-40B9-875D-AAE517676EF3}">
      <dgm:prSet phldrT="[Text]" custT="1"/>
      <dgm:spPr/>
      <dgm:t>
        <a:bodyPr/>
        <a:lstStyle/>
        <a:p>
          <a:r>
            <a:rPr lang="en-GB" sz="2000" dirty="0"/>
            <a:t>Integrity</a:t>
          </a:r>
        </a:p>
      </dgm:t>
    </dgm:pt>
    <dgm:pt modelId="{A6B8DC12-F857-4EB8-89C6-F951F42FFDA0}" type="parTrans" cxnId="{9D4276F7-12AE-4D87-9A12-59465E6B82DE}">
      <dgm:prSet/>
      <dgm:spPr/>
      <dgm:t>
        <a:bodyPr/>
        <a:lstStyle/>
        <a:p>
          <a:endParaRPr lang="en-GB"/>
        </a:p>
      </dgm:t>
    </dgm:pt>
    <dgm:pt modelId="{DF4843C0-F5AF-4A41-9FBE-149CF748CA98}" type="sibTrans" cxnId="{9D4276F7-12AE-4D87-9A12-59465E6B82DE}">
      <dgm:prSet/>
      <dgm:spPr/>
      <dgm:t>
        <a:bodyPr/>
        <a:lstStyle/>
        <a:p>
          <a:endParaRPr lang="en-GB"/>
        </a:p>
      </dgm:t>
    </dgm:pt>
    <dgm:pt modelId="{76826E53-5FAD-4F1F-AF74-4601A5533945}">
      <dgm:prSet phldrT="[Text]" custT="1"/>
      <dgm:spPr/>
      <dgm:t>
        <a:bodyPr/>
        <a:lstStyle/>
        <a:p>
          <a:r>
            <a:rPr lang="en-GB" sz="1400" dirty="0"/>
            <a:t>Organisational purpose</a:t>
          </a:r>
        </a:p>
      </dgm:t>
    </dgm:pt>
    <dgm:pt modelId="{68B8F988-1BFB-415D-9607-E3326CA5B1DF}" type="parTrans" cxnId="{98B6F6D8-D662-467E-A00A-47F8DA22E7A1}">
      <dgm:prSet/>
      <dgm:spPr/>
      <dgm:t>
        <a:bodyPr/>
        <a:lstStyle/>
        <a:p>
          <a:endParaRPr lang="en-GB"/>
        </a:p>
      </dgm:t>
    </dgm:pt>
    <dgm:pt modelId="{5E99CCFD-D5DD-468A-8070-E0AF1F843E95}" type="sibTrans" cxnId="{98B6F6D8-D662-467E-A00A-47F8DA22E7A1}">
      <dgm:prSet/>
      <dgm:spPr/>
      <dgm:t>
        <a:bodyPr/>
        <a:lstStyle/>
        <a:p>
          <a:endParaRPr lang="en-GB"/>
        </a:p>
      </dgm:t>
    </dgm:pt>
    <dgm:pt modelId="{C6E0DE23-52BE-4ACF-A589-84062FA8FF2F}">
      <dgm:prSet custT="1"/>
      <dgm:spPr/>
      <dgm:t>
        <a:bodyPr/>
        <a:lstStyle/>
        <a:p>
          <a:r>
            <a:rPr lang="en-GB" sz="2000" dirty="0"/>
            <a:t>Openness and account-ability</a:t>
          </a:r>
        </a:p>
      </dgm:t>
    </dgm:pt>
    <dgm:pt modelId="{4FF08804-5DDF-4542-9C6B-97BAEA169171}" type="parTrans" cxnId="{9FC1CAEE-7BBC-45D8-B50B-6B7491C1CAC0}">
      <dgm:prSet/>
      <dgm:spPr/>
      <dgm:t>
        <a:bodyPr/>
        <a:lstStyle/>
        <a:p>
          <a:endParaRPr lang="en-GB"/>
        </a:p>
      </dgm:t>
    </dgm:pt>
    <dgm:pt modelId="{59F134FB-E3A5-4944-AB1B-36C49A418D78}" type="sibTrans" cxnId="{9FC1CAEE-7BBC-45D8-B50B-6B7491C1CAC0}">
      <dgm:prSet/>
      <dgm:spPr/>
      <dgm:t>
        <a:bodyPr/>
        <a:lstStyle/>
        <a:p>
          <a:endParaRPr lang="en-GB"/>
        </a:p>
      </dgm:t>
    </dgm:pt>
    <dgm:pt modelId="{2DA03D91-8FE7-4C25-9971-665B04591BA6}">
      <dgm:prSet custT="1"/>
      <dgm:spPr/>
      <dgm:t>
        <a:bodyPr/>
        <a:lstStyle/>
        <a:p>
          <a:r>
            <a:rPr lang="en-GB" sz="2000" dirty="0"/>
            <a:t>Decision-making</a:t>
          </a:r>
        </a:p>
      </dgm:t>
    </dgm:pt>
    <dgm:pt modelId="{3CB6F1AE-E1BF-416C-89B3-C26E90FBD102}" type="parTrans" cxnId="{586AD17C-091D-420F-ACEB-B6465C782214}">
      <dgm:prSet/>
      <dgm:spPr/>
      <dgm:t>
        <a:bodyPr/>
        <a:lstStyle/>
        <a:p>
          <a:endParaRPr lang="en-GB"/>
        </a:p>
      </dgm:t>
    </dgm:pt>
    <dgm:pt modelId="{50F2A3D5-4F7E-4853-A0D7-7B6CF6D8C1C7}" type="sibTrans" cxnId="{586AD17C-091D-420F-ACEB-B6465C782214}">
      <dgm:prSet/>
      <dgm:spPr/>
      <dgm:t>
        <a:bodyPr/>
        <a:lstStyle/>
        <a:p>
          <a:endParaRPr lang="en-GB"/>
        </a:p>
      </dgm:t>
    </dgm:pt>
    <dgm:pt modelId="{2F2E5E1B-8E41-4C53-AF07-B44381C6B721}">
      <dgm:prSet custT="1"/>
      <dgm:spPr/>
      <dgm:t>
        <a:bodyPr/>
        <a:lstStyle/>
        <a:p>
          <a:r>
            <a:rPr lang="en-GB" sz="2000" dirty="0"/>
            <a:t>Board effective-ness</a:t>
          </a:r>
        </a:p>
      </dgm:t>
    </dgm:pt>
    <dgm:pt modelId="{4B8FB7E8-55FE-4247-A813-FDEFE77A5753}" type="parTrans" cxnId="{5C4E5155-D028-45D2-9D58-58A9BD53DC15}">
      <dgm:prSet/>
      <dgm:spPr/>
      <dgm:t>
        <a:bodyPr/>
        <a:lstStyle/>
        <a:p>
          <a:endParaRPr lang="en-GB"/>
        </a:p>
      </dgm:t>
    </dgm:pt>
    <dgm:pt modelId="{4765F0E8-C348-4BDF-ACBF-CC5059B70C36}" type="sibTrans" cxnId="{5C4E5155-D028-45D2-9D58-58A9BD53DC15}">
      <dgm:prSet/>
      <dgm:spPr/>
      <dgm:t>
        <a:bodyPr/>
        <a:lstStyle/>
        <a:p>
          <a:endParaRPr lang="en-GB"/>
        </a:p>
      </dgm:t>
    </dgm:pt>
    <dgm:pt modelId="{0BFAD44E-96DE-4DC2-B319-06FF8D9981AE}" type="pres">
      <dgm:prSet presAssocID="{D9005BA6-4CA3-4874-95F4-F0DEA151403A}" presName="composite" presStyleCnt="0">
        <dgm:presLayoutVars>
          <dgm:chMax val="1"/>
          <dgm:dir/>
          <dgm:resizeHandles val="exact"/>
        </dgm:presLayoutVars>
      </dgm:prSet>
      <dgm:spPr/>
    </dgm:pt>
    <dgm:pt modelId="{869F987B-EB44-4553-9002-842DFBCE87D9}" type="pres">
      <dgm:prSet presAssocID="{D9005BA6-4CA3-4874-95F4-F0DEA151403A}" presName="radial" presStyleCnt="0">
        <dgm:presLayoutVars>
          <dgm:animLvl val="ctr"/>
        </dgm:presLayoutVars>
      </dgm:prSet>
      <dgm:spPr/>
    </dgm:pt>
    <dgm:pt modelId="{FEDF6751-00B1-42C1-A122-59E4A0E5B37C}" type="pres">
      <dgm:prSet presAssocID="{89EED280-66BA-4579-8EB6-CCDEC33E3F6E}" presName="centerShape" presStyleLbl="vennNode1" presStyleIdx="0" presStyleCnt="8"/>
      <dgm:spPr/>
    </dgm:pt>
    <dgm:pt modelId="{CC3C6EC2-D21A-46DD-83EF-1BA3CE662053}" type="pres">
      <dgm:prSet presAssocID="{1919D2CA-80FC-4EB5-8246-55A6C3097F39}" presName="node" presStyleLbl="vennNode1" presStyleIdx="1" presStyleCnt="8">
        <dgm:presLayoutVars>
          <dgm:bulletEnabled val="1"/>
        </dgm:presLayoutVars>
      </dgm:prSet>
      <dgm:spPr/>
    </dgm:pt>
    <dgm:pt modelId="{DE7C32F9-7EB6-4FD6-B05F-B4031E2CC5C5}" type="pres">
      <dgm:prSet presAssocID="{2DA03D91-8FE7-4C25-9971-665B04591BA6}" presName="node" presStyleLbl="vennNode1" presStyleIdx="2" presStyleCnt="8">
        <dgm:presLayoutVars>
          <dgm:bulletEnabled val="1"/>
        </dgm:presLayoutVars>
      </dgm:prSet>
      <dgm:spPr/>
    </dgm:pt>
    <dgm:pt modelId="{91B807F4-4840-4FB8-B06C-377D3CC1BFE0}" type="pres">
      <dgm:prSet presAssocID="{C6E0DE23-52BE-4ACF-A589-84062FA8FF2F}" presName="node" presStyleLbl="vennNode1" presStyleIdx="3" presStyleCnt="8">
        <dgm:presLayoutVars>
          <dgm:bulletEnabled val="1"/>
        </dgm:presLayoutVars>
      </dgm:prSet>
      <dgm:spPr/>
    </dgm:pt>
    <dgm:pt modelId="{10F50721-AB34-46DD-BA75-8C58112CB694}" type="pres">
      <dgm:prSet presAssocID="{2F2E5E1B-8E41-4C53-AF07-B44381C6B721}" presName="node" presStyleLbl="vennNode1" presStyleIdx="4" presStyleCnt="8">
        <dgm:presLayoutVars>
          <dgm:bulletEnabled val="1"/>
        </dgm:presLayoutVars>
      </dgm:prSet>
      <dgm:spPr/>
    </dgm:pt>
    <dgm:pt modelId="{4516CDDB-95BC-4E31-8E3D-87D29647203C}" type="pres">
      <dgm:prSet presAssocID="{1DB30D48-B0DE-4DDA-AEA3-7266B91B2FC7}" presName="node" presStyleLbl="vennNode1" presStyleIdx="5" presStyleCnt="8">
        <dgm:presLayoutVars>
          <dgm:bulletEnabled val="1"/>
        </dgm:presLayoutVars>
      </dgm:prSet>
      <dgm:spPr/>
    </dgm:pt>
    <dgm:pt modelId="{1EFFB25C-C86F-427B-B80E-DBFF33F78FD9}" type="pres">
      <dgm:prSet presAssocID="{4321D90C-4ECC-40B9-875D-AAE517676EF3}" presName="node" presStyleLbl="vennNode1" presStyleIdx="6" presStyleCnt="8">
        <dgm:presLayoutVars>
          <dgm:bulletEnabled val="1"/>
        </dgm:presLayoutVars>
      </dgm:prSet>
      <dgm:spPr/>
    </dgm:pt>
    <dgm:pt modelId="{6F705268-67A9-4622-986C-48D891FC06EF}" type="pres">
      <dgm:prSet presAssocID="{76826E53-5FAD-4F1F-AF74-4601A5533945}" presName="node" presStyleLbl="vennNode1" presStyleIdx="7" presStyleCnt="8">
        <dgm:presLayoutVars>
          <dgm:bulletEnabled val="1"/>
        </dgm:presLayoutVars>
      </dgm:prSet>
      <dgm:spPr/>
    </dgm:pt>
  </dgm:ptLst>
  <dgm:cxnLst>
    <dgm:cxn modelId="{BBA77406-A20E-4076-97B1-B9C75AC61A7C}" type="presOf" srcId="{D9005BA6-4CA3-4874-95F4-F0DEA151403A}" destId="{0BFAD44E-96DE-4DC2-B319-06FF8D9981AE}" srcOrd="0" destOrd="0" presId="urn:microsoft.com/office/officeart/2005/8/layout/radial3"/>
    <dgm:cxn modelId="{C6E9B812-B223-42CD-9A4C-1B9EE2AD68FA}" type="presOf" srcId="{2F2E5E1B-8E41-4C53-AF07-B44381C6B721}" destId="{10F50721-AB34-46DD-BA75-8C58112CB694}" srcOrd="0" destOrd="0" presId="urn:microsoft.com/office/officeart/2005/8/layout/radial3"/>
    <dgm:cxn modelId="{E4F12E18-53BB-4358-9266-08AA98201DB8}" type="presOf" srcId="{4321D90C-4ECC-40B9-875D-AAE517676EF3}" destId="{1EFFB25C-C86F-427B-B80E-DBFF33F78FD9}" srcOrd="0" destOrd="0" presId="urn:microsoft.com/office/officeart/2005/8/layout/radial3"/>
    <dgm:cxn modelId="{5C4E5155-D028-45D2-9D58-58A9BD53DC15}" srcId="{89EED280-66BA-4579-8EB6-CCDEC33E3F6E}" destId="{2F2E5E1B-8E41-4C53-AF07-B44381C6B721}" srcOrd="3" destOrd="0" parTransId="{4B8FB7E8-55FE-4247-A813-FDEFE77A5753}" sibTransId="{4765F0E8-C348-4BDF-ACBF-CC5059B70C36}"/>
    <dgm:cxn modelId="{E3AD7379-4138-41DF-BEC5-D20B25CAF5FA}" type="presOf" srcId="{1DB30D48-B0DE-4DDA-AEA3-7266B91B2FC7}" destId="{4516CDDB-95BC-4E31-8E3D-87D29647203C}" srcOrd="0" destOrd="0" presId="urn:microsoft.com/office/officeart/2005/8/layout/radial3"/>
    <dgm:cxn modelId="{F362235A-E1D0-40B8-9110-C124E8BBDBEB}" type="presOf" srcId="{2DA03D91-8FE7-4C25-9971-665B04591BA6}" destId="{DE7C32F9-7EB6-4FD6-B05F-B4031E2CC5C5}" srcOrd="0" destOrd="0" presId="urn:microsoft.com/office/officeart/2005/8/layout/radial3"/>
    <dgm:cxn modelId="{586AD17C-091D-420F-ACEB-B6465C782214}" srcId="{89EED280-66BA-4579-8EB6-CCDEC33E3F6E}" destId="{2DA03D91-8FE7-4C25-9971-665B04591BA6}" srcOrd="1" destOrd="0" parTransId="{3CB6F1AE-E1BF-416C-89B3-C26E90FBD102}" sibTransId="{50F2A3D5-4F7E-4853-A0D7-7B6CF6D8C1C7}"/>
    <dgm:cxn modelId="{4E715D84-8F6B-47AC-BE60-3998F57874E2}" type="presOf" srcId="{1919D2CA-80FC-4EB5-8246-55A6C3097F39}" destId="{CC3C6EC2-D21A-46DD-83EF-1BA3CE662053}" srcOrd="0" destOrd="0" presId="urn:microsoft.com/office/officeart/2005/8/layout/radial3"/>
    <dgm:cxn modelId="{398B288F-E8F2-4EE8-A745-AE5B9B4CD35F}" srcId="{D9005BA6-4CA3-4874-95F4-F0DEA151403A}" destId="{89EED280-66BA-4579-8EB6-CCDEC33E3F6E}" srcOrd="0" destOrd="0" parTransId="{7D95854F-8725-400D-A329-09C8DB1E834C}" sibTransId="{F733A4EB-39E7-4747-97E2-D720AF61503D}"/>
    <dgm:cxn modelId="{6DDCEBB6-7B5F-4187-8BB2-402CBA0A6F33}" type="presOf" srcId="{76826E53-5FAD-4F1F-AF74-4601A5533945}" destId="{6F705268-67A9-4622-986C-48D891FC06EF}" srcOrd="0" destOrd="0" presId="urn:microsoft.com/office/officeart/2005/8/layout/radial3"/>
    <dgm:cxn modelId="{0AA339C2-9E4C-41C3-B2CB-4ECA97765C31}" type="presOf" srcId="{89EED280-66BA-4579-8EB6-CCDEC33E3F6E}" destId="{FEDF6751-00B1-42C1-A122-59E4A0E5B37C}" srcOrd="0" destOrd="0" presId="urn:microsoft.com/office/officeart/2005/8/layout/radial3"/>
    <dgm:cxn modelId="{0F3438C6-0B5B-4B26-8106-BB57A89172C0}" srcId="{89EED280-66BA-4579-8EB6-CCDEC33E3F6E}" destId="{1919D2CA-80FC-4EB5-8246-55A6C3097F39}" srcOrd="0" destOrd="0" parTransId="{C21565E6-9C9C-405E-B547-ECE1A9B6E808}" sibTransId="{8C377C71-3AFD-4378-BDCA-EDBCEFF13F12}"/>
    <dgm:cxn modelId="{638777CA-CFA3-40F0-9268-F1DD1A512FB9}" srcId="{89EED280-66BA-4579-8EB6-CCDEC33E3F6E}" destId="{1DB30D48-B0DE-4DDA-AEA3-7266B91B2FC7}" srcOrd="4" destOrd="0" parTransId="{CDCD0C2C-FD03-490A-AB7E-99F6D5094DAF}" sibTransId="{C63F1DB8-C0FC-4967-B05A-729A21EEB487}"/>
    <dgm:cxn modelId="{98B6F6D8-D662-467E-A00A-47F8DA22E7A1}" srcId="{89EED280-66BA-4579-8EB6-CCDEC33E3F6E}" destId="{76826E53-5FAD-4F1F-AF74-4601A5533945}" srcOrd="6" destOrd="0" parTransId="{68B8F988-1BFB-415D-9607-E3326CA5B1DF}" sibTransId="{5E99CCFD-D5DD-468A-8070-E0AF1F843E95}"/>
    <dgm:cxn modelId="{64BA05DD-27FF-499A-8B83-37E1F67DE12D}" type="presOf" srcId="{C6E0DE23-52BE-4ACF-A589-84062FA8FF2F}" destId="{91B807F4-4840-4FB8-B06C-377D3CC1BFE0}" srcOrd="0" destOrd="0" presId="urn:microsoft.com/office/officeart/2005/8/layout/radial3"/>
    <dgm:cxn modelId="{9FC1CAEE-7BBC-45D8-B50B-6B7491C1CAC0}" srcId="{89EED280-66BA-4579-8EB6-CCDEC33E3F6E}" destId="{C6E0DE23-52BE-4ACF-A589-84062FA8FF2F}" srcOrd="2" destOrd="0" parTransId="{4FF08804-5DDF-4542-9C6B-97BAEA169171}" sibTransId="{59F134FB-E3A5-4944-AB1B-36C49A418D78}"/>
    <dgm:cxn modelId="{9D4276F7-12AE-4D87-9A12-59465E6B82DE}" srcId="{89EED280-66BA-4579-8EB6-CCDEC33E3F6E}" destId="{4321D90C-4ECC-40B9-875D-AAE517676EF3}" srcOrd="5" destOrd="0" parTransId="{A6B8DC12-F857-4EB8-89C6-F951F42FFDA0}" sibTransId="{DF4843C0-F5AF-4A41-9FBE-149CF748CA98}"/>
    <dgm:cxn modelId="{82F3E702-1C07-4603-971A-52F788F2E5A1}" type="presParOf" srcId="{0BFAD44E-96DE-4DC2-B319-06FF8D9981AE}" destId="{869F987B-EB44-4553-9002-842DFBCE87D9}" srcOrd="0" destOrd="0" presId="urn:microsoft.com/office/officeart/2005/8/layout/radial3"/>
    <dgm:cxn modelId="{FB9AA46F-6534-4967-95DA-F1FC8E946F29}" type="presParOf" srcId="{869F987B-EB44-4553-9002-842DFBCE87D9}" destId="{FEDF6751-00B1-42C1-A122-59E4A0E5B37C}" srcOrd="0" destOrd="0" presId="urn:microsoft.com/office/officeart/2005/8/layout/radial3"/>
    <dgm:cxn modelId="{AC1A0447-AE54-4C99-9546-16067DCBDCBE}" type="presParOf" srcId="{869F987B-EB44-4553-9002-842DFBCE87D9}" destId="{CC3C6EC2-D21A-46DD-83EF-1BA3CE662053}" srcOrd="1" destOrd="0" presId="urn:microsoft.com/office/officeart/2005/8/layout/radial3"/>
    <dgm:cxn modelId="{B5A7C7ED-4698-4DC0-AE06-F0CD771231B3}" type="presParOf" srcId="{869F987B-EB44-4553-9002-842DFBCE87D9}" destId="{DE7C32F9-7EB6-4FD6-B05F-B4031E2CC5C5}" srcOrd="2" destOrd="0" presId="urn:microsoft.com/office/officeart/2005/8/layout/radial3"/>
    <dgm:cxn modelId="{33B8BCF8-ADE2-4506-8111-2518471E3673}" type="presParOf" srcId="{869F987B-EB44-4553-9002-842DFBCE87D9}" destId="{91B807F4-4840-4FB8-B06C-377D3CC1BFE0}" srcOrd="3" destOrd="0" presId="urn:microsoft.com/office/officeart/2005/8/layout/radial3"/>
    <dgm:cxn modelId="{6C176110-E488-4B09-8F68-CB4C9AF78D44}" type="presParOf" srcId="{869F987B-EB44-4553-9002-842DFBCE87D9}" destId="{10F50721-AB34-46DD-BA75-8C58112CB694}" srcOrd="4" destOrd="0" presId="urn:microsoft.com/office/officeart/2005/8/layout/radial3"/>
    <dgm:cxn modelId="{32D0F6D5-9D49-4C82-855D-CCF72D4CF35D}" type="presParOf" srcId="{869F987B-EB44-4553-9002-842DFBCE87D9}" destId="{4516CDDB-95BC-4E31-8E3D-87D29647203C}" srcOrd="5" destOrd="0" presId="urn:microsoft.com/office/officeart/2005/8/layout/radial3"/>
    <dgm:cxn modelId="{167C5879-C612-4524-9C39-D04CF80C1148}" type="presParOf" srcId="{869F987B-EB44-4553-9002-842DFBCE87D9}" destId="{1EFFB25C-C86F-427B-B80E-DBFF33F78FD9}" srcOrd="6" destOrd="0" presId="urn:microsoft.com/office/officeart/2005/8/layout/radial3"/>
    <dgm:cxn modelId="{3CF81F1C-3C24-44BE-8A1A-2745F5BDEE98}" type="presParOf" srcId="{869F987B-EB44-4553-9002-842DFBCE87D9}" destId="{6F705268-67A9-4622-986C-48D891FC06EF}"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F6751-00B1-42C1-A122-59E4A0E5B37C}">
      <dsp:nvSpPr>
        <dsp:cNvPr id="0" name=""/>
        <dsp:cNvSpPr/>
      </dsp:nvSpPr>
      <dsp:spPr>
        <a:xfrm>
          <a:off x="3157014" y="1498705"/>
          <a:ext cx="3584757" cy="358475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GB" sz="4400" kern="1200" dirty="0"/>
            <a:t>Principles</a:t>
          </a:r>
        </a:p>
      </dsp:txBody>
      <dsp:txXfrm>
        <a:off x="3681990" y="2023681"/>
        <a:ext cx="2534805" cy="2534805"/>
      </dsp:txXfrm>
    </dsp:sp>
    <dsp:sp modelId="{CC3C6EC2-D21A-46DD-83EF-1BA3CE662053}">
      <dsp:nvSpPr>
        <dsp:cNvPr id="0" name=""/>
        <dsp:cNvSpPr/>
      </dsp:nvSpPr>
      <dsp:spPr>
        <a:xfrm>
          <a:off x="4053203" y="59076"/>
          <a:ext cx="1792378" cy="1792378"/>
        </a:xfrm>
        <a:prstGeom prst="ellipse">
          <a:avLst/>
        </a:prstGeom>
        <a:solidFill>
          <a:schemeClr val="accent5">
            <a:alpha val="50000"/>
            <a:hueOff val="-275931"/>
            <a:satOff val="0"/>
            <a:lumOff val="-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Diversity</a:t>
          </a:r>
        </a:p>
      </dsp:txBody>
      <dsp:txXfrm>
        <a:off x="4315691" y="321564"/>
        <a:ext cx="1267402" cy="1267402"/>
      </dsp:txXfrm>
    </dsp:sp>
    <dsp:sp modelId="{DE7C32F9-7EB6-4FD6-B05F-B4031E2CC5C5}">
      <dsp:nvSpPr>
        <dsp:cNvPr id="0" name=""/>
        <dsp:cNvSpPr/>
      </dsp:nvSpPr>
      <dsp:spPr>
        <a:xfrm>
          <a:off x="5879420" y="938536"/>
          <a:ext cx="1792378" cy="1792378"/>
        </a:xfrm>
        <a:prstGeom prst="ellipse">
          <a:avLst/>
        </a:prstGeom>
        <a:solidFill>
          <a:schemeClr val="accent5">
            <a:alpha val="50000"/>
            <a:hueOff val="-551863"/>
            <a:satOff val="0"/>
            <a:lumOff val="-14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Decision-making</a:t>
          </a:r>
        </a:p>
      </dsp:txBody>
      <dsp:txXfrm>
        <a:off x="6141908" y="1201024"/>
        <a:ext cx="1267402" cy="1267402"/>
      </dsp:txXfrm>
    </dsp:sp>
    <dsp:sp modelId="{91B807F4-4840-4FB8-B06C-377D3CC1BFE0}">
      <dsp:nvSpPr>
        <dsp:cNvPr id="0" name=""/>
        <dsp:cNvSpPr/>
      </dsp:nvSpPr>
      <dsp:spPr>
        <a:xfrm>
          <a:off x="6330458" y="2914663"/>
          <a:ext cx="1792378" cy="1792378"/>
        </a:xfrm>
        <a:prstGeom prst="ellipse">
          <a:avLst/>
        </a:prstGeom>
        <a:solidFill>
          <a:schemeClr val="accent5">
            <a:alpha val="50000"/>
            <a:hueOff val="-827794"/>
            <a:satOff val="0"/>
            <a:lumOff val="-2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Openness and account-ability</a:t>
          </a:r>
        </a:p>
      </dsp:txBody>
      <dsp:txXfrm>
        <a:off x="6592946" y="3177151"/>
        <a:ext cx="1267402" cy="1267402"/>
      </dsp:txXfrm>
    </dsp:sp>
    <dsp:sp modelId="{10F50721-AB34-46DD-BA75-8C58112CB694}">
      <dsp:nvSpPr>
        <dsp:cNvPr id="0" name=""/>
        <dsp:cNvSpPr/>
      </dsp:nvSpPr>
      <dsp:spPr>
        <a:xfrm>
          <a:off x="5066677" y="4499394"/>
          <a:ext cx="1792378" cy="1792378"/>
        </a:xfrm>
        <a:prstGeom prst="ellipse">
          <a:avLst/>
        </a:prstGeom>
        <a:solidFill>
          <a:schemeClr val="accent5">
            <a:alpha val="50000"/>
            <a:hueOff val="-1103726"/>
            <a:satOff val="0"/>
            <a:lumOff val="-29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Board effective-ness</a:t>
          </a:r>
        </a:p>
      </dsp:txBody>
      <dsp:txXfrm>
        <a:off x="5329165" y="4761882"/>
        <a:ext cx="1267402" cy="1267402"/>
      </dsp:txXfrm>
    </dsp:sp>
    <dsp:sp modelId="{4516CDDB-95BC-4E31-8E3D-87D29647203C}">
      <dsp:nvSpPr>
        <dsp:cNvPr id="0" name=""/>
        <dsp:cNvSpPr/>
      </dsp:nvSpPr>
      <dsp:spPr>
        <a:xfrm>
          <a:off x="3039730" y="4499394"/>
          <a:ext cx="1792378" cy="1792378"/>
        </a:xfrm>
        <a:prstGeom prst="ellipse">
          <a:avLst/>
        </a:prstGeom>
        <a:solidFill>
          <a:schemeClr val="accent5">
            <a:alpha val="50000"/>
            <a:hueOff val="-1379657"/>
            <a:satOff val="0"/>
            <a:lumOff val="-3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Leadership</a:t>
          </a:r>
        </a:p>
      </dsp:txBody>
      <dsp:txXfrm>
        <a:off x="3302218" y="4761882"/>
        <a:ext cx="1267402" cy="1267402"/>
      </dsp:txXfrm>
    </dsp:sp>
    <dsp:sp modelId="{1EFFB25C-C86F-427B-B80E-DBFF33F78FD9}">
      <dsp:nvSpPr>
        <dsp:cNvPr id="0" name=""/>
        <dsp:cNvSpPr/>
      </dsp:nvSpPr>
      <dsp:spPr>
        <a:xfrm>
          <a:off x="1775949" y="2914663"/>
          <a:ext cx="1792378" cy="1792378"/>
        </a:xfrm>
        <a:prstGeom prst="ellipse">
          <a:avLst/>
        </a:prstGeom>
        <a:solidFill>
          <a:schemeClr val="accent5">
            <a:alpha val="50000"/>
            <a:hueOff val="-1655589"/>
            <a:satOff val="0"/>
            <a:lumOff val="-43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Integrity</a:t>
          </a:r>
        </a:p>
      </dsp:txBody>
      <dsp:txXfrm>
        <a:off x="2038437" y="3177151"/>
        <a:ext cx="1267402" cy="1267402"/>
      </dsp:txXfrm>
    </dsp:sp>
    <dsp:sp modelId="{6F705268-67A9-4622-986C-48D891FC06EF}">
      <dsp:nvSpPr>
        <dsp:cNvPr id="0" name=""/>
        <dsp:cNvSpPr/>
      </dsp:nvSpPr>
      <dsp:spPr>
        <a:xfrm>
          <a:off x="2226987" y="938536"/>
          <a:ext cx="1792378" cy="1792378"/>
        </a:xfrm>
        <a:prstGeom prst="ellipse">
          <a:avLst/>
        </a:prstGeom>
        <a:solidFill>
          <a:schemeClr val="accent5">
            <a:alpha val="50000"/>
            <a:hueOff val="-1931520"/>
            <a:satOff val="0"/>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Organisational purpose</a:t>
          </a:r>
        </a:p>
      </dsp:txBody>
      <dsp:txXfrm>
        <a:off x="2489475" y="1201024"/>
        <a:ext cx="1267402" cy="12674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02EAA-A245-4767-83CF-3E8C21BD1CDE}" type="datetimeFigureOut">
              <a:rPr lang="en-GB" smtClean="0"/>
              <a:t>06/07/2021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3F15F-AB27-49D6-AE7B-F92C9D43AE1D}" type="slidenum">
              <a:rPr lang="en-GB" smtClean="0"/>
              <a:t>‹#›</a:t>
            </a:fld>
            <a:endParaRPr lang="en-GB" dirty="0"/>
          </a:p>
        </p:txBody>
      </p:sp>
    </p:spTree>
    <p:extLst>
      <p:ext uri="{BB962C8B-B14F-4D97-AF65-F5344CB8AC3E}">
        <p14:creationId xmlns:p14="http://schemas.microsoft.com/office/powerpoint/2010/main" val="351851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aritygovernancecode.org/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Google Shape;65;p1: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200"/>
              <a:buFont typeface="Calibri"/>
              <a:buNone/>
            </a:pPr>
            <a:endParaRPr dirty="0"/>
          </a:p>
        </p:txBody>
      </p:sp>
      <p:sp>
        <p:nvSpPr>
          <p:cNvPr id="66" name="Google Shape;66;p1: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none" strike="noStrike" kern="1200" dirty="0">
                <a:solidFill>
                  <a:schemeClr val="tx1"/>
                </a:solidFill>
                <a:effectLst/>
                <a:latin typeface="Arial" panose="020B0604020202020204" pitchFamily="34" charset="0"/>
                <a:ea typeface="ＭＳ Ｐゴシック" panose="020B0600070205080204" pitchFamily="34" charset="-128"/>
                <a:cs typeface="+mn-cs"/>
              </a:rPr>
              <a:t>The charity environment has changed considerably since the first governance code for the sector was produced in 2005, with recent years being particularly challenging. The ramifications of fundraising practices and high-profile governance failures are still playing out in the media, and there is much to be done in the sector to shore up public confidence. The new </a:t>
            </a:r>
            <a:r>
              <a:rPr lang="en-GB" sz="1200" b="0" i="0" u="none" strike="noStrike" kern="1200" dirty="0">
                <a:solidFill>
                  <a:schemeClr val="tx1"/>
                </a:solidFill>
                <a:effectLst/>
                <a:latin typeface="Arial" panose="020B0604020202020204" pitchFamily="34" charset="0"/>
                <a:ea typeface="ＭＳ Ｐゴシック" panose="020B0600070205080204" pitchFamily="34" charset="-128"/>
                <a:cs typeface="+mn-cs"/>
                <a:hlinkClick r:id="rId3"/>
              </a:rPr>
              <a:t>Charity Governance Code</a:t>
            </a:r>
            <a:r>
              <a:rPr lang="en-GB" sz="1200" b="0" i="0" u="none" strike="noStrike" kern="1200" dirty="0">
                <a:solidFill>
                  <a:schemeClr val="tx1"/>
                </a:solidFill>
                <a:effectLst/>
                <a:latin typeface="Arial" panose="020B0604020202020204" pitchFamily="34" charset="0"/>
                <a:ea typeface="ＭＳ Ｐゴシック" panose="020B0600070205080204" pitchFamily="34" charset="-128"/>
                <a:cs typeface="+mn-cs"/>
              </a:rPr>
              <a:t> was published in July 2017, and where previous versions of the code were criticised for being overly focused on processes and procedures, this version tries to find a balance between the mechanics – the policies, procedures and processes – and the dynamics – the people, behaviours and culture – of good governance.</a:t>
            </a:r>
          </a:p>
          <a:p>
            <a:pPr marL="0" indent="0">
              <a:buNone/>
            </a:pPr>
            <a:endParaRPr lang="en-GB" dirty="0"/>
          </a:p>
          <a:p>
            <a:pPr marL="0" indent="0">
              <a:buNone/>
            </a:pPr>
            <a:r>
              <a:rPr lang="en-GB" dirty="0"/>
              <a:t>The Code: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Is a set of seven principles</a:t>
            </a:r>
          </a:p>
          <a:p>
            <a:pPr marL="171450" indent="-171450">
              <a:buFont typeface="Arial" panose="020B0604020202020204" pitchFamily="34" charset="0"/>
              <a:buChar char="•"/>
            </a:pPr>
            <a:r>
              <a:rPr lang="en-GB" dirty="0"/>
              <a:t>Is designed as a tool to help charities and their trustees develop high standards of governance and support continued improvement</a:t>
            </a:r>
          </a:p>
          <a:p>
            <a:pPr marL="171450" indent="-171450">
              <a:buFont typeface="Arial" panose="020B0604020202020204" pitchFamily="34" charset="0"/>
              <a:buChar char="•"/>
            </a:pPr>
            <a:r>
              <a:rPr lang="en-GB" dirty="0"/>
              <a:t>Is not a legal or regulatory requirement </a:t>
            </a:r>
            <a:r>
              <a:rPr lang="en-GB" i="1" dirty="0"/>
              <a:t>(but comply or explain)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Code can be accessed online at </a:t>
            </a:r>
            <a:r>
              <a:rPr lang="en-GB" sz="1200" b="1" kern="1200" dirty="0">
                <a:solidFill>
                  <a:schemeClr val="tx1"/>
                </a:solidFill>
                <a:effectLst/>
                <a:latin typeface="+mn-lt"/>
                <a:ea typeface="+mn-ea"/>
                <a:cs typeface="+mn-cs"/>
              </a:rPr>
              <a:t>www.charitygovernancecode.org</a:t>
            </a:r>
            <a:r>
              <a:rPr lang="en-GB" sz="1200" kern="1200" dirty="0">
                <a:solidFill>
                  <a:schemeClr val="tx1"/>
                </a:solidFill>
                <a:effectLst/>
                <a:latin typeface="+mn-lt"/>
                <a:ea typeface="+mn-ea"/>
                <a:cs typeface="+mn-cs"/>
              </a:rPr>
              <a:t> or downloaded into PDF documents. It is expected that the way charities use the Code will develop over time as a charity grows and changes. The auditors suggest that trustees discuss the Code’s principles in line with the values and aims of the charity, and encourage those that adopt the Code to publish a brief statement in their annual report to explain their use of the Code, adopting the “apply or explain” approach.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are currently working through the Code – a report will be presented to the Board in March.</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7DF86-DCD8-4965-ADDD-6CB2EB6518C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346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6DCFB364-1211-4588-9B63-D4B983651F13}"/>
              </a:ext>
            </a:extLst>
          </p:cNvPr>
          <p:cNvSpPr>
            <a:spLocks noChangeArrowheads="1"/>
          </p:cNvSpPr>
          <p:nvPr/>
        </p:nvSpPr>
        <p:spPr bwMode="auto">
          <a:xfrm>
            <a:off x="406400" y="2133600"/>
            <a:ext cx="11785600" cy="4724400"/>
          </a:xfrm>
          <a:prstGeom prst="rect">
            <a:avLst/>
          </a:prstGeom>
          <a:solidFill>
            <a:srgbClr val="DB2027"/>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0" dirty="0"/>
          </a:p>
        </p:txBody>
      </p:sp>
      <p:sp>
        <p:nvSpPr>
          <p:cNvPr id="3074" name="Rectangle 2"/>
          <p:cNvSpPr>
            <a:spLocks noGrp="1" noChangeArrowheads="1"/>
          </p:cNvSpPr>
          <p:nvPr>
            <p:ph type="ctrTitle"/>
          </p:nvPr>
        </p:nvSpPr>
        <p:spPr>
          <a:xfrm>
            <a:off x="711200" y="5181600"/>
            <a:ext cx="10566400" cy="609600"/>
          </a:xfrm>
        </p:spPr>
        <p:txBody>
          <a:bodyPr/>
          <a:lstStyle>
            <a:lvl1pPr>
              <a:defRPr sz="32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711200" y="5791200"/>
            <a:ext cx="9652000" cy="533400"/>
          </a:xfrm>
        </p:spPr>
        <p:txBody>
          <a:bodyPr/>
          <a:lstStyle>
            <a:lvl1pPr marL="0" indent="0">
              <a:buFontTx/>
              <a:buNone/>
              <a:defRPr sz="1600">
                <a:solidFill>
                  <a:schemeClr val="bg1"/>
                </a:solidFill>
              </a:defRPr>
            </a:lvl1pPr>
          </a:lstStyle>
          <a:p>
            <a:r>
              <a:rPr lang="en-US"/>
              <a:t>Click to edit Master subtitle style</a:t>
            </a:r>
          </a:p>
        </p:txBody>
      </p:sp>
      <p:pic>
        <p:nvPicPr>
          <p:cNvPr id="2" name="Picture 1" descr="A picture containing drawing&#10;&#10;Description automatically generated">
            <a:extLst>
              <a:ext uri="{FF2B5EF4-FFF2-40B4-BE49-F238E27FC236}">
                <a16:creationId xmlns:a16="http://schemas.microsoft.com/office/drawing/2014/main" id="{073911FD-9493-466C-87C5-D43E7BD4AF6A}"/>
              </a:ext>
            </a:extLst>
          </p:cNvPr>
          <p:cNvPicPr>
            <a:picLocks noChangeAspect="1"/>
          </p:cNvPicPr>
          <p:nvPr userDrawn="1"/>
        </p:nvPicPr>
        <p:blipFill>
          <a:blip r:embed="rId2"/>
          <a:stretch>
            <a:fillRect/>
          </a:stretch>
        </p:blipFill>
        <p:spPr>
          <a:xfrm>
            <a:off x="6541106" y="366506"/>
            <a:ext cx="5486399" cy="1475233"/>
          </a:xfrm>
          <a:prstGeom prst="rect">
            <a:avLst/>
          </a:prstGeom>
        </p:spPr>
      </p:pic>
    </p:spTree>
    <p:extLst>
      <p:ext uri="{BB962C8B-B14F-4D97-AF65-F5344CB8AC3E}">
        <p14:creationId xmlns:p14="http://schemas.microsoft.com/office/powerpoint/2010/main" val="197220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15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1" y="304800"/>
            <a:ext cx="25908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1" y="304800"/>
            <a:ext cx="7569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269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219200" y="1447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447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743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0" y="304800"/>
            <a:ext cx="103632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1219200" y="1447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502400" y="1447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219200" y="35814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502400" y="35814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60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Content Slide - Tex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31800" y="1773238"/>
            <a:ext cx="11328829" cy="4320058"/>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1" hasCustomPrompt="1"/>
          </p:nvPr>
        </p:nvSpPr>
        <p:spPr>
          <a:xfrm>
            <a:off x="792763" y="476672"/>
            <a:ext cx="10967867" cy="576064"/>
          </a:xfrm>
        </p:spPr>
        <p:txBody>
          <a:bodyPr>
            <a:normAutofit/>
          </a:bodyPr>
          <a:lstStyle>
            <a:lvl1pPr marL="0" indent="0" algn="l">
              <a:buNone/>
              <a:defRPr sz="3200" baseline="0">
                <a:solidFill>
                  <a:schemeClr val="bg1"/>
                </a:solidFill>
              </a:defRPr>
            </a:lvl1pPr>
          </a:lstStyle>
          <a:p>
            <a:pPr lvl="0"/>
            <a:r>
              <a:rPr lang="en-GB" dirty="0"/>
              <a:t>[Title of slide]</a:t>
            </a:r>
          </a:p>
        </p:txBody>
      </p:sp>
    </p:spTree>
    <p:extLst>
      <p:ext uri="{BB962C8B-B14F-4D97-AF65-F5344CB8AC3E}">
        <p14:creationId xmlns:p14="http://schemas.microsoft.com/office/powerpoint/2010/main" val="344332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45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70" indent="0">
              <a:buNone/>
              <a:defRPr sz="2400"/>
            </a:lvl2pPr>
            <a:lvl3pPr marL="1219139" indent="0">
              <a:buNone/>
              <a:defRPr sz="2133"/>
            </a:lvl3pPr>
            <a:lvl4pPr marL="1828709" indent="0">
              <a:buNone/>
              <a:defRPr sz="1867"/>
            </a:lvl4pPr>
            <a:lvl5pPr marL="2438278" indent="0">
              <a:buNone/>
              <a:defRPr sz="1867"/>
            </a:lvl5pPr>
            <a:lvl6pPr marL="3047848" indent="0">
              <a:buNone/>
              <a:defRPr sz="1867"/>
            </a:lvl6pPr>
            <a:lvl7pPr marL="3657417" indent="0">
              <a:buNone/>
              <a:defRPr sz="1867"/>
            </a:lvl7pPr>
            <a:lvl8pPr marL="4266987" indent="0">
              <a:buNone/>
              <a:defRPr sz="1867"/>
            </a:lvl8pPr>
            <a:lvl9pPr marL="4876557" indent="0">
              <a:buNone/>
              <a:defRPr sz="1867"/>
            </a:lvl9pPr>
          </a:lstStyle>
          <a:p>
            <a:pPr lvl="0"/>
            <a:r>
              <a:rPr lang="en-US"/>
              <a:t>Click to edit Master text styles</a:t>
            </a:r>
          </a:p>
        </p:txBody>
      </p:sp>
    </p:spTree>
    <p:extLst>
      <p:ext uri="{BB962C8B-B14F-4D97-AF65-F5344CB8AC3E}">
        <p14:creationId xmlns:p14="http://schemas.microsoft.com/office/powerpoint/2010/main" val="185347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4478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4478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477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718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24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4" y="273053"/>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 Master text styles</a:t>
            </a:r>
          </a:p>
        </p:txBody>
      </p:sp>
    </p:spTree>
    <p:extLst>
      <p:ext uri="{BB962C8B-B14F-4D97-AF65-F5344CB8AC3E}">
        <p14:creationId xmlns:p14="http://schemas.microsoft.com/office/powerpoint/2010/main" val="364641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 Master text styles</a:t>
            </a:r>
          </a:p>
        </p:txBody>
      </p:sp>
    </p:spTree>
    <p:extLst>
      <p:ext uri="{BB962C8B-B14F-4D97-AF65-F5344CB8AC3E}">
        <p14:creationId xmlns:p14="http://schemas.microsoft.com/office/powerpoint/2010/main" val="124949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564A29-51A8-4F46-A9FB-79056DCAEBB8}"/>
              </a:ext>
            </a:extLst>
          </p:cNvPr>
          <p:cNvSpPr>
            <a:spLocks noGrp="1" noChangeArrowheads="1"/>
          </p:cNvSpPr>
          <p:nvPr>
            <p:ph type="title"/>
          </p:nvPr>
        </p:nvSpPr>
        <p:spPr bwMode="auto">
          <a:xfrm>
            <a:off x="1219200" y="304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8D7CA04-8463-4EC6-806B-01F11E77F727}"/>
              </a:ext>
            </a:extLst>
          </p:cNvPr>
          <p:cNvSpPr>
            <a:spLocks noGrp="1" noChangeArrowheads="1"/>
          </p:cNvSpPr>
          <p:nvPr>
            <p:ph type="body" idx="1"/>
          </p:nvPr>
        </p:nvSpPr>
        <p:spPr bwMode="auto">
          <a:xfrm>
            <a:off x="1219200" y="1447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10">
            <a:extLst>
              <a:ext uri="{FF2B5EF4-FFF2-40B4-BE49-F238E27FC236}">
                <a16:creationId xmlns:a16="http://schemas.microsoft.com/office/drawing/2014/main" id="{47BC031E-1BA7-4E13-97A8-55498793A901}"/>
              </a:ext>
            </a:extLst>
          </p:cNvPr>
          <p:cNvSpPr>
            <a:spLocks noChangeArrowheads="1"/>
          </p:cNvSpPr>
          <p:nvPr/>
        </p:nvSpPr>
        <p:spPr bwMode="auto">
          <a:xfrm>
            <a:off x="0" y="0"/>
            <a:ext cx="304800" cy="6858000"/>
          </a:xfrm>
          <a:prstGeom prst="rect">
            <a:avLst/>
          </a:prstGeom>
          <a:solidFill>
            <a:srgbClr val="DB2027"/>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0" dirty="0"/>
          </a:p>
        </p:txBody>
      </p:sp>
    </p:spTree>
    <p:extLst>
      <p:ext uri="{BB962C8B-B14F-4D97-AF65-F5344CB8AC3E}">
        <p14:creationId xmlns:p14="http://schemas.microsoft.com/office/powerpoint/2010/main" val="1304961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3467">
          <a:solidFill>
            <a:srgbClr val="DB2027"/>
          </a:solidFill>
          <a:latin typeface="+mj-lt"/>
          <a:ea typeface="+mj-ea"/>
          <a:cs typeface="+mj-cs"/>
        </a:defRPr>
      </a:lvl1pPr>
      <a:lvl2pPr algn="l" rtl="0" eaLnBrk="0" fontAlgn="base" hangingPunct="0">
        <a:spcBef>
          <a:spcPct val="0"/>
        </a:spcBef>
        <a:spcAft>
          <a:spcPct val="0"/>
        </a:spcAft>
        <a:defRPr sz="3467">
          <a:solidFill>
            <a:srgbClr val="DB2027"/>
          </a:solidFill>
          <a:latin typeface="Arial" charset="0"/>
          <a:ea typeface="ＭＳ Ｐゴシック" pitchFamily="1" charset="-128"/>
        </a:defRPr>
      </a:lvl2pPr>
      <a:lvl3pPr algn="l" rtl="0" eaLnBrk="0" fontAlgn="base" hangingPunct="0">
        <a:spcBef>
          <a:spcPct val="0"/>
        </a:spcBef>
        <a:spcAft>
          <a:spcPct val="0"/>
        </a:spcAft>
        <a:defRPr sz="3467">
          <a:solidFill>
            <a:srgbClr val="DB2027"/>
          </a:solidFill>
          <a:latin typeface="Arial" charset="0"/>
          <a:ea typeface="ＭＳ Ｐゴシック" pitchFamily="1" charset="-128"/>
        </a:defRPr>
      </a:lvl3pPr>
      <a:lvl4pPr algn="l" rtl="0" eaLnBrk="0" fontAlgn="base" hangingPunct="0">
        <a:spcBef>
          <a:spcPct val="0"/>
        </a:spcBef>
        <a:spcAft>
          <a:spcPct val="0"/>
        </a:spcAft>
        <a:defRPr sz="3467">
          <a:solidFill>
            <a:srgbClr val="DB2027"/>
          </a:solidFill>
          <a:latin typeface="Arial" charset="0"/>
          <a:ea typeface="ＭＳ Ｐゴシック" pitchFamily="1" charset="-128"/>
        </a:defRPr>
      </a:lvl4pPr>
      <a:lvl5pPr algn="l" rtl="0" eaLnBrk="0" fontAlgn="base" hangingPunct="0">
        <a:spcBef>
          <a:spcPct val="0"/>
        </a:spcBef>
        <a:spcAft>
          <a:spcPct val="0"/>
        </a:spcAft>
        <a:defRPr sz="3467">
          <a:solidFill>
            <a:srgbClr val="DB2027"/>
          </a:solidFill>
          <a:latin typeface="Arial" charset="0"/>
          <a:ea typeface="ＭＳ Ｐゴシック" pitchFamily="1" charset="-128"/>
        </a:defRPr>
      </a:lvl5pPr>
      <a:lvl6pPr marL="609570" algn="l" rtl="0" fontAlgn="base">
        <a:spcBef>
          <a:spcPct val="0"/>
        </a:spcBef>
        <a:spcAft>
          <a:spcPct val="0"/>
        </a:spcAft>
        <a:defRPr sz="3467">
          <a:solidFill>
            <a:srgbClr val="DB2027"/>
          </a:solidFill>
          <a:latin typeface="Arial" charset="0"/>
          <a:ea typeface="ＭＳ Ｐゴシック" pitchFamily="1" charset="-128"/>
        </a:defRPr>
      </a:lvl6pPr>
      <a:lvl7pPr marL="1219139" algn="l" rtl="0" fontAlgn="base">
        <a:spcBef>
          <a:spcPct val="0"/>
        </a:spcBef>
        <a:spcAft>
          <a:spcPct val="0"/>
        </a:spcAft>
        <a:defRPr sz="3467">
          <a:solidFill>
            <a:srgbClr val="DB2027"/>
          </a:solidFill>
          <a:latin typeface="Arial" charset="0"/>
          <a:ea typeface="ＭＳ Ｐゴシック" pitchFamily="1" charset="-128"/>
        </a:defRPr>
      </a:lvl7pPr>
      <a:lvl8pPr marL="1828709" algn="l" rtl="0" fontAlgn="base">
        <a:spcBef>
          <a:spcPct val="0"/>
        </a:spcBef>
        <a:spcAft>
          <a:spcPct val="0"/>
        </a:spcAft>
        <a:defRPr sz="3467">
          <a:solidFill>
            <a:srgbClr val="DB2027"/>
          </a:solidFill>
          <a:latin typeface="Arial" charset="0"/>
          <a:ea typeface="ＭＳ Ｐゴシック" pitchFamily="1" charset="-128"/>
        </a:defRPr>
      </a:lvl8pPr>
      <a:lvl9pPr marL="2438278" algn="l" rtl="0" fontAlgn="base">
        <a:spcBef>
          <a:spcPct val="0"/>
        </a:spcBef>
        <a:spcAft>
          <a:spcPct val="0"/>
        </a:spcAft>
        <a:defRPr sz="3467">
          <a:solidFill>
            <a:srgbClr val="DB2027"/>
          </a:solidFill>
          <a:latin typeface="Arial" charset="0"/>
          <a:ea typeface="ＭＳ Ｐゴシック" pitchFamily="1" charset="-128"/>
        </a:defRPr>
      </a:lvl9pPr>
    </p:titleStyle>
    <p:bodyStyle>
      <a:lvl1pPr marL="457177" indent="-457177" algn="l" rtl="0" eaLnBrk="0" fontAlgn="base" hangingPunct="0">
        <a:spcBef>
          <a:spcPct val="20000"/>
        </a:spcBef>
        <a:spcAft>
          <a:spcPct val="0"/>
        </a:spcAft>
        <a:buChar char="•"/>
        <a:defRPr>
          <a:solidFill>
            <a:schemeClr val="tx1"/>
          </a:solidFill>
          <a:latin typeface="+mn-lt"/>
          <a:ea typeface="+mn-ea"/>
          <a:cs typeface="+mn-cs"/>
        </a:defRPr>
      </a:lvl1pPr>
      <a:lvl2pPr marL="990551" indent="-380982" algn="l" rtl="0" eaLnBrk="0" fontAlgn="base" hangingPunct="0">
        <a:spcBef>
          <a:spcPct val="20000"/>
        </a:spcBef>
        <a:spcAft>
          <a:spcPct val="0"/>
        </a:spcAft>
        <a:buChar char="–"/>
        <a:defRPr sz="2133">
          <a:solidFill>
            <a:schemeClr val="tx1"/>
          </a:solidFill>
          <a:latin typeface="+mn-lt"/>
          <a:ea typeface="+mn-ea"/>
        </a:defRPr>
      </a:lvl2pPr>
      <a:lvl3pPr marL="1523923" indent="-304784" algn="l" rtl="0" eaLnBrk="0" fontAlgn="base" hangingPunct="0">
        <a:spcBef>
          <a:spcPct val="20000"/>
        </a:spcBef>
        <a:spcAft>
          <a:spcPct val="0"/>
        </a:spcAft>
        <a:buChar char="•"/>
        <a:defRPr sz="1867">
          <a:solidFill>
            <a:schemeClr val="tx1"/>
          </a:solidFill>
          <a:latin typeface="+mn-lt"/>
          <a:ea typeface="+mn-ea"/>
        </a:defRPr>
      </a:lvl3pPr>
      <a:lvl4pPr marL="2133493" indent="-304784" algn="l" rtl="0" eaLnBrk="0" fontAlgn="base" hangingPunct="0">
        <a:spcBef>
          <a:spcPct val="20000"/>
        </a:spcBef>
        <a:spcAft>
          <a:spcPct val="0"/>
        </a:spcAft>
        <a:buChar char="–"/>
        <a:defRPr sz="1600">
          <a:solidFill>
            <a:schemeClr val="tx1"/>
          </a:solidFill>
          <a:latin typeface="+mn-lt"/>
          <a:ea typeface="+mn-ea"/>
        </a:defRPr>
      </a:lvl4pPr>
      <a:lvl5pPr marL="2743063" indent="-304784" algn="l" rtl="0" eaLnBrk="0" fontAlgn="base" hangingPunct="0">
        <a:spcBef>
          <a:spcPct val="20000"/>
        </a:spcBef>
        <a:spcAft>
          <a:spcPct val="0"/>
        </a:spcAft>
        <a:buChar char="»"/>
        <a:defRPr sz="1600">
          <a:solidFill>
            <a:schemeClr val="tx1"/>
          </a:solidFill>
          <a:latin typeface="+mn-lt"/>
          <a:ea typeface="+mn-ea"/>
        </a:defRPr>
      </a:lvl5pPr>
      <a:lvl6pPr marL="3352632" indent="-304784" algn="l" rtl="0" fontAlgn="base">
        <a:spcBef>
          <a:spcPct val="20000"/>
        </a:spcBef>
        <a:spcAft>
          <a:spcPct val="0"/>
        </a:spcAft>
        <a:buChar char="»"/>
        <a:defRPr sz="1600">
          <a:solidFill>
            <a:schemeClr val="tx1"/>
          </a:solidFill>
          <a:latin typeface="+mn-lt"/>
          <a:ea typeface="+mn-ea"/>
        </a:defRPr>
      </a:lvl6pPr>
      <a:lvl7pPr marL="3962202" indent="-304784" algn="l" rtl="0" fontAlgn="base">
        <a:spcBef>
          <a:spcPct val="20000"/>
        </a:spcBef>
        <a:spcAft>
          <a:spcPct val="0"/>
        </a:spcAft>
        <a:buChar char="»"/>
        <a:defRPr sz="1600">
          <a:solidFill>
            <a:schemeClr val="tx1"/>
          </a:solidFill>
          <a:latin typeface="+mn-lt"/>
          <a:ea typeface="+mn-ea"/>
        </a:defRPr>
      </a:lvl7pPr>
      <a:lvl8pPr marL="4571771" indent="-304784" algn="l" rtl="0" fontAlgn="base">
        <a:spcBef>
          <a:spcPct val="20000"/>
        </a:spcBef>
        <a:spcAft>
          <a:spcPct val="0"/>
        </a:spcAft>
        <a:buChar char="»"/>
        <a:defRPr sz="1600">
          <a:solidFill>
            <a:schemeClr val="tx1"/>
          </a:solidFill>
          <a:latin typeface="+mn-lt"/>
          <a:ea typeface="+mn-ea"/>
        </a:defRPr>
      </a:lvl8pPr>
      <a:lvl9pPr marL="5181341" indent="-304784"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charitygovernancecode.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711202" y="3152740"/>
            <a:ext cx="10566400" cy="1584176"/>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r>
              <a:rPr lang="en-GB" sz="5867" b="1" dirty="0">
                <a:latin typeface="Calibri Light" panose="020F0302020204030204" pitchFamily="34" charset="0"/>
                <a:cs typeface="Calibri Light" panose="020F0302020204030204" pitchFamily="34" charset="0"/>
              </a:rPr>
              <a:t>Getting on Board with Icon</a:t>
            </a:r>
            <a:endParaRPr sz="5867" dirty="0">
              <a:latin typeface="Calibri Light" panose="020F0302020204030204" pitchFamily="34" charset="0"/>
              <a:cs typeface="Calibri Light" panose="020F0302020204030204" pitchFamily="34" charset="0"/>
            </a:endParaRPr>
          </a:p>
          <a:p>
            <a:endParaRPr sz="5867" dirty="0">
              <a:latin typeface="Calibri Light" panose="020F0302020204030204" pitchFamily="34" charset="0"/>
              <a:cs typeface="Calibri Light" panose="020F0302020204030204" pitchFamily="34" charset="0"/>
            </a:endParaRPr>
          </a:p>
        </p:txBody>
      </p:sp>
      <p:sp>
        <p:nvSpPr>
          <p:cNvPr id="6" name="Google Shape;69;p15">
            <a:extLst>
              <a:ext uri="{FF2B5EF4-FFF2-40B4-BE49-F238E27FC236}">
                <a16:creationId xmlns:a16="http://schemas.microsoft.com/office/drawing/2014/main" id="{8BBCCE06-CE69-4E4C-879A-9AA39E1DE9D0}"/>
              </a:ext>
            </a:extLst>
          </p:cNvPr>
          <p:cNvSpPr txBox="1">
            <a:spLocks noGrp="1"/>
          </p:cNvSpPr>
          <p:nvPr>
            <p:ph type="subTitle" idx="1"/>
          </p:nvPr>
        </p:nvSpPr>
        <p:spPr>
          <a:xfrm>
            <a:off x="711202" y="5013178"/>
            <a:ext cx="11104503" cy="1296143"/>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640"/>
              </a:spcBef>
              <a:buSzPts val="3200"/>
            </a:pPr>
            <a:r>
              <a:rPr lang="en-GB" sz="3200" b="1" dirty="0">
                <a:latin typeface="Calibri Light" panose="020F0302020204030204" pitchFamily="34" charset="0"/>
                <a:cs typeface="Calibri Light" panose="020F0302020204030204" pitchFamily="34" charset="0"/>
              </a:rPr>
              <a:t>Discussion – 6 July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normAutofit lnSpcReduction="10000"/>
          </a:bodyPr>
          <a:lstStyle/>
          <a:p>
            <a:r>
              <a:rPr lang="en-GB" dirty="0"/>
              <a:t>Charity Governance Code</a:t>
            </a:r>
          </a:p>
        </p:txBody>
      </p:sp>
      <p:sp>
        <p:nvSpPr>
          <p:cNvPr id="6" name="Title 1">
            <a:extLst>
              <a:ext uri="{FF2B5EF4-FFF2-40B4-BE49-F238E27FC236}">
                <a16:creationId xmlns:a16="http://schemas.microsoft.com/office/drawing/2014/main" id="{62CD36D7-9CD9-4578-9343-C5DB3A5C7456}"/>
              </a:ext>
            </a:extLst>
          </p:cNvPr>
          <p:cNvSpPr txBox="1">
            <a:spLocks noChangeArrowheads="1"/>
          </p:cNvSpPr>
          <p:nvPr/>
        </p:nvSpPr>
        <p:spPr bwMode="auto">
          <a:xfrm>
            <a:off x="497850" y="253575"/>
            <a:ext cx="4707196" cy="1392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62560" tIns="81280" rIns="162560" bIns="81280" numCol="1" anchor="ctr" anchorCtr="0" compatLnSpc="1">
            <a:prstTxWarp prst="textNoShape">
              <a:avLst/>
            </a:prstTxWarp>
          </a:bodyPr>
          <a:lstStyle>
            <a:lvl1pPr algn="l" rtl="0" eaLnBrk="0" fontAlgn="base" hangingPunct="0">
              <a:spcBef>
                <a:spcPct val="0"/>
              </a:spcBef>
              <a:spcAft>
                <a:spcPct val="0"/>
              </a:spcAft>
              <a:defRPr sz="1950">
                <a:solidFill>
                  <a:srgbClr val="DB2027"/>
                </a:solidFill>
                <a:latin typeface="+mj-lt"/>
                <a:ea typeface="+mj-ea"/>
                <a:cs typeface="+mj-cs"/>
              </a:defRPr>
            </a:lvl1pPr>
            <a:lvl2pPr algn="l" rtl="0" eaLnBrk="0" fontAlgn="base" hangingPunct="0">
              <a:spcBef>
                <a:spcPct val="0"/>
              </a:spcBef>
              <a:spcAft>
                <a:spcPct val="0"/>
              </a:spcAft>
              <a:defRPr sz="1950">
                <a:solidFill>
                  <a:srgbClr val="DB2027"/>
                </a:solidFill>
                <a:latin typeface="Arial" charset="0"/>
                <a:ea typeface="ＭＳ Ｐゴシック" pitchFamily="1" charset="-128"/>
              </a:defRPr>
            </a:lvl2pPr>
            <a:lvl3pPr algn="l" rtl="0" eaLnBrk="0" fontAlgn="base" hangingPunct="0">
              <a:spcBef>
                <a:spcPct val="0"/>
              </a:spcBef>
              <a:spcAft>
                <a:spcPct val="0"/>
              </a:spcAft>
              <a:defRPr sz="1950">
                <a:solidFill>
                  <a:srgbClr val="DB2027"/>
                </a:solidFill>
                <a:latin typeface="Arial" charset="0"/>
                <a:ea typeface="ＭＳ Ｐゴシック" pitchFamily="1" charset="-128"/>
              </a:defRPr>
            </a:lvl3pPr>
            <a:lvl4pPr algn="l" rtl="0" eaLnBrk="0" fontAlgn="base" hangingPunct="0">
              <a:spcBef>
                <a:spcPct val="0"/>
              </a:spcBef>
              <a:spcAft>
                <a:spcPct val="0"/>
              </a:spcAft>
              <a:defRPr sz="1950">
                <a:solidFill>
                  <a:srgbClr val="DB2027"/>
                </a:solidFill>
                <a:latin typeface="Arial" charset="0"/>
                <a:ea typeface="ＭＳ Ｐゴシック" pitchFamily="1" charset="-128"/>
              </a:defRPr>
            </a:lvl4pPr>
            <a:lvl5pPr algn="l" rtl="0" eaLnBrk="0" fontAlgn="base" hangingPunct="0">
              <a:spcBef>
                <a:spcPct val="0"/>
              </a:spcBef>
              <a:spcAft>
                <a:spcPct val="0"/>
              </a:spcAft>
              <a:defRPr sz="1950">
                <a:solidFill>
                  <a:srgbClr val="DB2027"/>
                </a:solidFill>
                <a:latin typeface="Arial" charset="0"/>
                <a:ea typeface="ＭＳ Ｐゴシック" pitchFamily="1" charset="-128"/>
              </a:defRPr>
            </a:lvl5pPr>
            <a:lvl6pPr marL="342900" algn="l" rtl="0" fontAlgn="base">
              <a:spcBef>
                <a:spcPct val="0"/>
              </a:spcBef>
              <a:spcAft>
                <a:spcPct val="0"/>
              </a:spcAft>
              <a:defRPr sz="1950">
                <a:solidFill>
                  <a:srgbClr val="DB2027"/>
                </a:solidFill>
                <a:latin typeface="Arial" charset="0"/>
                <a:ea typeface="ＭＳ Ｐゴシック" pitchFamily="1" charset="-128"/>
              </a:defRPr>
            </a:lvl6pPr>
            <a:lvl7pPr marL="685800" algn="l" rtl="0" fontAlgn="base">
              <a:spcBef>
                <a:spcPct val="0"/>
              </a:spcBef>
              <a:spcAft>
                <a:spcPct val="0"/>
              </a:spcAft>
              <a:defRPr sz="1950">
                <a:solidFill>
                  <a:srgbClr val="DB2027"/>
                </a:solidFill>
                <a:latin typeface="Arial" charset="0"/>
                <a:ea typeface="ＭＳ Ｐゴシック" pitchFamily="1" charset="-128"/>
              </a:defRPr>
            </a:lvl7pPr>
            <a:lvl8pPr marL="1028700" algn="l" rtl="0" fontAlgn="base">
              <a:spcBef>
                <a:spcPct val="0"/>
              </a:spcBef>
              <a:spcAft>
                <a:spcPct val="0"/>
              </a:spcAft>
              <a:defRPr sz="1950">
                <a:solidFill>
                  <a:srgbClr val="DB2027"/>
                </a:solidFill>
                <a:latin typeface="Arial" charset="0"/>
                <a:ea typeface="ＭＳ Ｐゴシック" pitchFamily="1" charset="-128"/>
              </a:defRPr>
            </a:lvl8pPr>
            <a:lvl9pPr marL="1371600" algn="l" rtl="0" fontAlgn="base">
              <a:spcBef>
                <a:spcPct val="0"/>
              </a:spcBef>
              <a:spcAft>
                <a:spcPct val="0"/>
              </a:spcAft>
              <a:defRPr sz="1950">
                <a:solidFill>
                  <a:srgbClr val="DB2027"/>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600" b="1" dirty="0">
                <a:solidFill>
                  <a:srgbClr val="FF0000"/>
                </a:solidFill>
                <a:latin typeface="Arial"/>
                <a:ea typeface="ＭＳ Ｐゴシック"/>
                <a:cs typeface="Calibri Light" panose="020F0302020204030204" pitchFamily="34" charset="0"/>
              </a:rPr>
              <a:t>Charity Governance Code</a:t>
            </a:r>
            <a:endParaRPr kumimoji="0" lang="en-GB" sz="3600" b="1" i="0" u="none" strike="noStrike" kern="1200" cap="none" spc="0" normalizeH="0" baseline="0" noProof="0" dirty="0">
              <a:ln>
                <a:noFill/>
              </a:ln>
              <a:solidFill>
                <a:srgbClr val="FF0000"/>
              </a:solidFill>
              <a:effectLst/>
              <a:uLnTx/>
              <a:uFillTx/>
              <a:latin typeface="Arial"/>
              <a:ea typeface="ＭＳ Ｐゴシック"/>
              <a:cs typeface="Calibri Light" panose="020F0302020204030204" pitchFamily="34" charset="0"/>
            </a:endParaRPr>
          </a:p>
        </p:txBody>
      </p:sp>
      <p:graphicFrame>
        <p:nvGraphicFramePr>
          <p:cNvPr id="3" name="Diagram 2">
            <a:extLst>
              <a:ext uri="{FF2B5EF4-FFF2-40B4-BE49-F238E27FC236}">
                <a16:creationId xmlns:a16="http://schemas.microsoft.com/office/drawing/2014/main" id="{6F903A8F-820F-4680-8AFB-306AD4B2DDE4}"/>
              </a:ext>
            </a:extLst>
          </p:cNvPr>
          <p:cNvGraphicFramePr/>
          <p:nvPr>
            <p:extLst>
              <p:ext uri="{D42A27DB-BD31-4B8C-83A1-F6EECF244321}">
                <p14:modId xmlns:p14="http://schemas.microsoft.com/office/powerpoint/2010/main" val="2102686"/>
              </p:ext>
            </p:extLst>
          </p:nvPr>
        </p:nvGraphicFramePr>
        <p:xfrm>
          <a:off x="3533445" y="211728"/>
          <a:ext cx="9898786" cy="635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86ECB11-B7E9-4A9C-ADA3-D7E5881D9351}"/>
              </a:ext>
            </a:extLst>
          </p:cNvPr>
          <p:cNvSpPr txBox="1"/>
          <p:nvPr/>
        </p:nvSpPr>
        <p:spPr>
          <a:xfrm>
            <a:off x="683667" y="1755923"/>
            <a:ext cx="3916467" cy="4401205"/>
          </a:xfrm>
          <a:prstGeom prst="rect">
            <a:avLst/>
          </a:prstGeom>
          <a:noFill/>
        </p:spPr>
        <p:txBody>
          <a:bodyPr wrap="square" rtlCol="0">
            <a:spAutoFit/>
          </a:bodyPr>
          <a:lstStyle/>
          <a:p>
            <a:pPr algn="l"/>
            <a:r>
              <a:rPr lang="en-GB" sz="2000" b="0" i="0" dirty="0">
                <a:solidFill>
                  <a:srgbClr val="222527"/>
                </a:solidFill>
                <a:effectLst/>
              </a:rPr>
              <a:t>Good governance is fundamental to a charity’s success. It enables and supports a charity’s compliance with the law and relevant regulations. It also promotes a culture in which everything works towards fulfilling the charity’s vision.</a:t>
            </a:r>
          </a:p>
          <a:p>
            <a:pPr algn="l"/>
            <a:endParaRPr lang="en-GB" sz="2000" b="0" i="0" dirty="0">
              <a:solidFill>
                <a:srgbClr val="222527"/>
              </a:solidFill>
              <a:effectLst/>
            </a:endParaRPr>
          </a:p>
          <a:p>
            <a:pPr algn="l"/>
            <a:r>
              <a:rPr lang="en-GB" sz="2000" b="0" i="0" dirty="0">
                <a:solidFill>
                  <a:srgbClr val="222527"/>
                </a:solidFill>
                <a:effectLst/>
              </a:rPr>
              <a:t>The </a:t>
            </a:r>
            <a:r>
              <a:rPr lang="en-GB" sz="2000" b="1" i="0" dirty="0">
                <a:solidFill>
                  <a:srgbClr val="222527"/>
                </a:solidFill>
                <a:effectLst/>
              </a:rPr>
              <a:t>Charity Governance Code </a:t>
            </a:r>
            <a:r>
              <a:rPr lang="en-GB" sz="2000" b="0" i="0" dirty="0">
                <a:solidFill>
                  <a:srgbClr val="222527"/>
                </a:solidFill>
                <a:effectLst/>
              </a:rPr>
              <a:t>is a practical tool to help charities and their trustees develop high standards of governance. </a:t>
            </a:r>
            <a:endParaRPr lang="en-GB" sz="2000" dirty="0"/>
          </a:p>
        </p:txBody>
      </p:sp>
      <p:sp>
        <p:nvSpPr>
          <p:cNvPr id="9" name="TextBox 8">
            <a:extLst>
              <a:ext uri="{FF2B5EF4-FFF2-40B4-BE49-F238E27FC236}">
                <a16:creationId xmlns:a16="http://schemas.microsoft.com/office/drawing/2014/main" id="{DD72C821-E1BE-40F3-9241-2C761A434930}"/>
              </a:ext>
            </a:extLst>
          </p:cNvPr>
          <p:cNvSpPr txBox="1"/>
          <p:nvPr/>
        </p:nvSpPr>
        <p:spPr>
          <a:xfrm>
            <a:off x="683667" y="6230928"/>
            <a:ext cx="4707196" cy="369332"/>
          </a:xfrm>
          <a:prstGeom prst="rect">
            <a:avLst/>
          </a:prstGeom>
          <a:noFill/>
        </p:spPr>
        <p:txBody>
          <a:bodyPr wrap="square" rtlCol="0">
            <a:spAutoFit/>
          </a:bodyPr>
          <a:lstStyle/>
          <a:p>
            <a:pPr marL="0" indent="0">
              <a:buNone/>
            </a:pPr>
            <a:r>
              <a:rPr lang="en-GB" sz="1800" dirty="0">
                <a:hlinkClick r:id="rId8"/>
              </a:rPr>
              <a:t>https://www.charitygovernancecode.org</a:t>
            </a:r>
            <a:endParaRPr lang="en-GB" sz="1800" dirty="0"/>
          </a:p>
        </p:txBody>
      </p:sp>
    </p:spTree>
    <p:extLst>
      <p:ext uri="{BB962C8B-B14F-4D97-AF65-F5344CB8AC3E}">
        <p14:creationId xmlns:p14="http://schemas.microsoft.com/office/powerpoint/2010/main" val="188137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0324B6-FD4B-477E-8ECA-2A909A62E950}"/>
              </a:ext>
            </a:extLst>
          </p:cNvPr>
          <p:cNvSpPr txBox="1">
            <a:spLocks noChangeArrowheads="1"/>
          </p:cNvSpPr>
          <p:nvPr/>
        </p:nvSpPr>
        <p:spPr bwMode="auto">
          <a:xfrm>
            <a:off x="497850" y="253575"/>
            <a:ext cx="11618395" cy="94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62560" tIns="81280" rIns="162560" bIns="81280" numCol="1" anchor="ctr" anchorCtr="0" compatLnSpc="1">
            <a:prstTxWarp prst="textNoShape">
              <a:avLst/>
            </a:prstTxWarp>
          </a:bodyPr>
          <a:lstStyle>
            <a:lvl1pPr algn="l" rtl="0" eaLnBrk="0" fontAlgn="base" hangingPunct="0">
              <a:spcBef>
                <a:spcPct val="0"/>
              </a:spcBef>
              <a:spcAft>
                <a:spcPct val="0"/>
              </a:spcAft>
              <a:defRPr sz="1950">
                <a:solidFill>
                  <a:srgbClr val="DB2027"/>
                </a:solidFill>
                <a:latin typeface="+mj-lt"/>
                <a:ea typeface="+mj-ea"/>
                <a:cs typeface="+mj-cs"/>
              </a:defRPr>
            </a:lvl1pPr>
            <a:lvl2pPr algn="l" rtl="0" eaLnBrk="0" fontAlgn="base" hangingPunct="0">
              <a:spcBef>
                <a:spcPct val="0"/>
              </a:spcBef>
              <a:spcAft>
                <a:spcPct val="0"/>
              </a:spcAft>
              <a:defRPr sz="1950">
                <a:solidFill>
                  <a:srgbClr val="DB2027"/>
                </a:solidFill>
                <a:latin typeface="Arial" charset="0"/>
                <a:ea typeface="ＭＳ Ｐゴシック" pitchFamily="1" charset="-128"/>
              </a:defRPr>
            </a:lvl2pPr>
            <a:lvl3pPr algn="l" rtl="0" eaLnBrk="0" fontAlgn="base" hangingPunct="0">
              <a:spcBef>
                <a:spcPct val="0"/>
              </a:spcBef>
              <a:spcAft>
                <a:spcPct val="0"/>
              </a:spcAft>
              <a:defRPr sz="1950">
                <a:solidFill>
                  <a:srgbClr val="DB2027"/>
                </a:solidFill>
                <a:latin typeface="Arial" charset="0"/>
                <a:ea typeface="ＭＳ Ｐゴシック" pitchFamily="1" charset="-128"/>
              </a:defRPr>
            </a:lvl3pPr>
            <a:lvl4pPr algn="l" rtl="0" eaLnBrk="0" fontAlgn="base" hangingPunct="0">
              <a:spcBef>
                <a:spcPct val="0"/>
              </a:spcBef>
              <a:spcAft>
                <a:spcPct val="0"/>
              </a:spcAft>
              <a:defRPr sz="1950">
                <a:solidFill>
                  <a:srgbClr val="DB2027"/>
                </a:solidFill>
                <a:latin typeface="Arial" charset="0"/>
                <a:ea typeface="ＭＳ Ｐゴシック" pitchFamily="1" charset="-128"/>
              </a:defRPr>
            </a:lvl4pPr>
            <a:lvl5pPr algn="l" rtl="0" eaLnBrk="0" fontAlgn="base" hangingPunct="0">
              <a:spcBef>
                <a:spcPct val="0"/>
              </a:spcBef>
              <a:spcAft>
                <a:spcPct val="0"/>
              </a:spcAft>
              <a:defRPr sz="1950">
                <a:solidFill>
                  <a:srgbClr val="DB2027"/>
                </a:solidFill>
                <a:latin typeface="Arial" charset="0"/>
                <a:ea typeface="ＭＳ Ｐゴシック" pitchFamily="1" charset="-128"/>
              </a:defRPr>
            </a:lvl5pPr>
            <a:lvl6pPr marL="342900" algn="l" rtl="0" fontAlgn="base">
              <a:spcBef>
                <a:spcPct val="0"/>
              </a:spcBef>
              <a:spcAft>
                <a:spcPct val="0"/>
              </a:spcAft>
              <a:defRPr sz="1950">
                <a:solidFill>
                  <a:srgbClr val="DB2027"/>
                </a:solidFill>
                <a:latin typeface="Arial" charset="0"/>
                <a:ea typeface="ＭＳ Ｐゴシック" pitchFamily="1" charset="-128"/>
              </a:defRPr>
            </a:lvl6pPr>
            <a:lvl7pPr marL="685800" algn="l" rtl="0" fontAlgn="base">
              <a:spcBef>
                <a:spcPct val="0"/>
              </a:spcBef>
              <a:spcAft>
                <a:spcPct val="0"/>
              </a:spcAft>
              <a:defRPr sz="1950">
                <a:solidFill>
                  <a:srgbClr val="DB2027"/>
                </a:solidFill>
                <a:latin typeface="Arial" charset="0"/>
                <a:ea typeface="ＭＳ Ｐゴシック" pitchFamily="1" charset="-128"/>
              </a:defRPr>
            </a:lvl7pPr>
            <a:lvl8pPr marL="1028700" algn="l" rtl="0" fontAlgn="base">
              <a:spcBef>
                <a:spcPct val="0"/>
              </a:spcBef>
              <a:spcAft>
                <a:spcPct val="0"/>
              </a:spcAft>
              <a:defRPr sz="1950">
                <a:solidFill>
                  <a:srgbClr val="DB2027"/>
                </a:solidFill>
                <a:latin typeface="Arial" charset="0"/>
                <a:ea typeface="ＭＳ Ｐゴシック" pitchFamily="1" charset="-128"/>
              </a:defRPr>
            </a:lvl8pPr>
            <a:lvl9pPr marL="1371600" algn="l" rtl="0" fontAlgn="base">
              <a:spcBef>
                <a:spcPct val="0"/>
              </a:spcBef>
              <a:spcAft>
                <a:spcPct val="0"/>
              </a:spcAft>
              <a:defRPr sz="1950">
                <a:solidFill>
                  <a:srgbClr val="DB2027"/>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600" b="1" dirty="0">
                <a:solidFill>
                  <a:srgbClr val="FF0000"/>
                </a:solidFill>
                <a:latin typeface="Arial"/>
                <a:ea typeface="ＭＳ Ｐゴシック"/>
                <a:cs typeface="Calibri Light" panose="020F0302020204030204" pitchFamily="34" charset="0"/>
              </a:rPr>
              <a:t>Role of trustees and the Board</a:t>
            </a:r>
            <a:endParaRPr kumimoji="0" lang="en-GB" sz="3600" b="1" i="0" u="none" strike="noStrike" kern="1200" cap="none" spc="0" normalizeH="0" baseline="0" noProof="0" dirty="0">
              <a:ln>
                <a:noFill/>
              </a:ln>
              <a:solidFill>
                <a:srgbClr val="FF0000"/>
              </a:solidFill>
              <a:effectLst/>
              <a:uLnTx/>
              <a:uFillTx/>
              <a:latin typeface="Arial"/>
              <a:ea typeface="ＭＳ Ｐゴシック"/>
              <a:cs typeface="Calibri Light" panose="020F0302020204030204" pitchFamily="34" charset="0"/>
            </a:endParaRPr>
          </a:p>
        </p:txBody>
      </p:sp>
      <p:sp>
        <p:nvSpPr>
          <p:cNvPr id="5" name="Text Placeholder 2">
            <a:extLst>
              <a:ext uri="{FF2B5EF4-FFF2-40B4-BE49-F238E27FC236}">
                <a16:creationId xmlns:a16="http://schemas.microsoft.com/office/drawing/2014/main" id="{C3C14369-249D-472E-878A-D3AAFC8FE332}"/>
              </a:ext>
            </a:extLst>
          </p:cNvPr>
          <p:cNvSpPr txBox="1">
            <a:spLocks/>
          </p:cNvSpPr>
          <p:nvPr/>
        </p:nvSpPr>
        <p:spPr bwMode="auto">
          <a:xfrm>
            <a:off x="651038" y="1500143"/>
            <a:ext cx="7072125" cy="510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77" indent="-457177" algn="l" rtl="0" eaLnBrk="0" fontAlgn="base" hangingPunct="0">
              <a:spcBef>
                <a:spcPct val="20000"/>
              </a:spcBef>
              <a:spcAft>
                <a:spcPct val="0"/>
              </a:spcAft>
              <a:buChar char="•"/>
              <a:defRPr>
                <a:solidFill>
                  <a:schemeClr val="tx1"/>
                </a:solidFill>
                <a:latin typeface="+mn-lt"/>
                <a:ea typeface="+mn-ea"/>
                <a:cs typeface="+mn-cs"/>
              </a:defRPr>
            </a:lvl1pPr>
            <a:lvl2pPr marL="990551" indent="-380982" algn="l" rtl="0" eaLnBrk="0" fontAlgn="base" hangingPunct="0">
              <a:spcBef>
                <a:spcPct val="20000"/>
              </a:spcBef>
              <a:spcAft>
                <a:spcPct val="0"/>
              </a:spcAft>
              <a:buChar char="–"/>
              <a:defRPr sz="2133">
                <a:solidFill>
                  <a:schemeClr val="tx1"/>
                </a:solidFill>
                <a:latin typeface="+mn-lt"/>
                <a:ea typeface="+mn-ea"/>
              </a:defRPr>
            </a:lvl2pPr>
            <a:lvl3pPr marL="1523923" indent="-304784" algn="l" rtl="0" eaLnBrk="0" fontAlgn="base" hangingPunct="0">
              <a:spcBef>
                <a:spcPct val="20000"/>
              </a:spcBef>
              <a:spcAft>
                <a:spcPct val="0"/>
              </a:spcAft>
              <a:buChar char="•"/>
              <a:defRPr sz="1867">
                <a:solidFill>
                  <a:schemeClr val="tx1"/>
                </a:solidFill>
                <a:latin typeface="+mn-lt"/>
                <a:ea typeface="+mn-ea"/>
              </a:defRPr>
            </a:lvl3pPr>
            <a:lvl4pPr marL="2133493" indent="-304784" algn="l" rtl="0" eaLnBrk="0" fontAlgn="base" hangingPunct="0">
              <a:spcBef>
                <a:spcPct val="20000"/>
              </a:spcBef>
              <a:spcAft>
                <a:spcPct val="0"/>
              </a:spcAft>
              <a:buChar char="–"/>
              <a:defRPr sz="1600">
                <a:solidFill>
                  <a:schemeClr val="tx1"/>
                </a:solidFill>
                <a:latin typeface="+mn-lt"/>
                <a:ea typeface="+mn-ea"/>
              </a:defRPr>
            </a:lvl4pPr>
            <a:lvl5pPr marL="2743063" indent="-304784" algn="l" rtl="0" eaLnBrk="0" fontAlgn="base" hangingPunct="0">
              <a:spcBef>
                <a:spcPct val="20000"/>
              </a:spcBef>
              <a:spcAft>
                <a:spcPct val="0"/>
              </a:spcAft>
              <a:buChar char="»"/>
              <a:defRPr sz="1600">
                <a:solidFill>
                  <a:schemeClr val="tx1"/>
                </a:solidFill>
                <a:latin typeface="+mn-lt"/>
                <a:ea typeface="+mn-ea"/>
              </a:defRPr>
            </a:lvl5pPr>
            <a:lvl6pPr marL="3352632" indent="-304784" algn="l" rtl="0" fontAlgn="base">
              <a:spcBef>
                <a:spcPct val="20000"/>
              </a:spcBef>
              <a:spcAft>
                <a:spcPct val="0"/>
              </a:spcAft>
              <a:buChar char="»"/>
              <a:defRPr sz="1600">
                <a:solidFill>
                  <a:schemeClr val="tx1"/>
                </a:solidFill>
                <a:latin typeface="+mn-lt"/>
                <a:ea typeface="+mn-ea"/>
              </a:defRPr>
            </a:lvl6pPr>
            <a:lvl7pPr marL="3962202" indent="-304784" algn="l" rtl="0" fontAlgn="base">
              <a:spcBef>
                <a:spcPct val="20000"/>
              </a:spcBef>
              <a:spcAft>
                <a:spcPct val="0"/>
              </a:spcAft>
              <a:buChar char="»"/>
              <a:defRPr sz="1600">
                <a:solidFill>
                  <a:schemeClr val="tx1"/>
                </a:solidFill>
                <a:latin typeface="+mn-lt"/>
                <a:ea typeface="+mn-ea"/>
              </a:defRPr>
            </a:lvl7pPr>
            <a:lvl8pPr marL="4571771" indent="-304784" algn="l" rtl="0" fontAlgn="base">
              <a:spcBef>
                <a:spcPct val="20000"/>
              </a:spcBef>
              <a:spcAft>
                <a:spcPct val="0"/>
              </a:spcAft>
              <a:buChar char="»"/>
              <a:defRPr sz="1600">
                <a:solidFill>
                  <a:schemeClr val="tx1"/>
                </a:solidFill>
                <a:latin typeface="+mn-lt"/>
                <a:ea typeface="+mn-ea"/>
              </a:defRPr>
            </a:lvl8pPr>
            <a:lvl9pPr marL="5181341" indent="-304784" algn="l" rtl="0" fontAlgn="base">
              <a:spcBef>
                <a:spcPct val="20000"/>
              </a:spcBef>
              <a:spcAft>
                <a:spcPct val="0"/>
              </a:spcAft>
              <a:buChar char="»"/>
              <a:defRPr sz="16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Carry out </a:t>
            </a:r>
            <a:r>
              <a:rPr lang="en-GB" sz="2400" b="1" dirty="0"/>
              <a:t>charitable purposes </a:t>
            </a:r>
            <a:r>
              <a:rPr lang="en-GB" sz="2400" dirty="0"/>
              <a:t>for public benefit</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Comply with the charity’s governing documents and the law (and policy)</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Act in your charity’s best interests</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Manage your charity’s resources responsibly: Duty of Prudence</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Act with reasonable care and skill: Duty of Care</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Ensure your charity is accountable</a:t>
            </a:r>
          </a:p>
          <a:p>
            <a:pPr marL="0" marR="0" lvl="0" indent="0" algn="l" defTabSz="914400" rtl="0" eaLnBrk="0" fontAlgn="base" latinLnBrk="0" hangingPunct="0">
              <a:lnSpc>
                <a:spcPct val="100000"/>
              </a:lnSpc>
              <a:spcBef>
                <a:spcPct val="20000"/>
              </a:spcBef>
              <a:spcAft>
                <a:spcPct val="0"/>
              </a:spcAft>
              <a:buClrTx/>
              <a:buSzTx/>
              <a:buNone/>
              <a:tabLst/>
              <a:defRPr/>
            </a:pPr>
            <a:endParaRPr lang="en-GB" sz="2200" b="1" dirty="0">
              <a:solidFill>
                <a:srgbClr val="00B0F0"/>
              </a:solidFill>
            </a:endParaRPr>
          </a:p>
          <a:p>
            <a:pPr marL="0" marR="0" lvl="0" indent="0" algn="l" defTabSz="914400" rtl="0" eaLnBrk="0" fontAlgn="base" latinLnBrk="0" hangingPunct="0">
              <a:lnSpc>
                <a:spcPct val="100000"/>
              </a:lnSpc>
              <a:spcBef>
                <a:spcPct val="20000"/>
              </a:spcBef>
              <a:spcAft>
                <a:spcPct val="0"/>
              </a:spcAft>
              <a:buClrTx/>
              <a:buSzTx/>
              <a:buNone/>
              <a:tabLst/>
              <a:defRPr/>
            </a:pPr>
            <a:r>
              <a:rPr lang="en-GB" sz="2200" b="1" dirty="0">
                <a:solidFill>
                  <a:srgbClr val="00B0F0"/>
                </a:solidFill>
              </a:rPr>
              <a:t>Charity Commission: CC3 – The Essential Trustee</a:t>
            </a: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lang="en-GB" sz="2400" dirty="0"/>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lang="en-GB" dirty="0"/>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lang="en-GB" dirty="0"/>
          </a:p>
        </p:txBody>
      </p:sp>
      <p:pic>
        <p:nvPicPr>
          <p:cNvPr id="6" name="Picture 5">
            <a:extLst>
              <a:ext uri="{FF2B5EF4-FFF2-40B4-BE49-F238E27FC236}">
                <a16:creationId xmlns:a16="http://schemas.microsoft.com/office/drawing/2014/main" id="{8884F90A-E711-4B91-9147-700731722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0885" y="1500143"/>
            <a:ext cx="3871432" cy="5039080"/>
          </a:xfrm>
          <a:prstGeom prst="rect">
            <a:avLst/>
          </a:prstGeom>
        </p:spPr>
      </p:pic>
    </p:spTree>
    <p:extLst>
      <p:ext uri="{BB962C8B-B14F-4D97-AF65-F5344CB8AC3E}">
        <p14:creationId xmlns:p14="http://schemas.microsoft.com/office/powerpoint/2010/main" val="370096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0324B6-FD4B-477E-8ECA-2A909A62E950}"/>
              </a:ext>
            </a:extLst>
          </p:cNvPr>
          <p:cNvSpPr txBox="1">
            <a:spLocks noChangeArrowheads="1"/>
          </p:cNvSpPr>
          <p:nvPr/>
        </p:nvSpPr>
        <p:spPr bwMode="auto">
          <a:xfrm>
            <a:off x="497850" y="253575"/>
            <a:ext cx="11618395" cy="94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62560" tIns="81280" rIns="162560" bIns="81280" numCol="1" anchor="ctr" anchorCtr="0" compatLnSpc="1">
            <a:prstTxWarp prst="textNoShape">
              <a:avLst/>
            </a:prstTxWarp>
          </a:bodyPr>
          <a:lstStyle>
            <a:lvl1pPr algn="l" rtl="0" eaLnBrk="0" fontAlgn="base" hangingPunct="0">
              <a:spcBef>
                <a:spcPct val="0"/>
              </a:spcBef>
              <a:spcAft>
                <a:spcPct val="0"/>
              </a:spcAft>
              <a:defRPr sz="1950">
                <a:solidFill>
                  <a:srgbClr val="DB2027"/>
                </a:solidFill>
                <a:latin typeface="+mj-lt"/>
                <a:ea typeface="+mj-ea"/>
                <a:cs typeface="+mj-cs"/>
              </a:defRPr>
            </a:lvl1pPr>
            <a:lvl2pPr algn="l" rtl="0" eaLnBrk="0" fontAlgn="base" hangingPunct="0">
              <a:spcBef>
                <a:spcPct val="0"/>
              </a:spcBef>
              <a:spcAft>
                <a:spcPct val="0"/>
              </a:spcAft>
              <a:defRPr sz="1950">
                <a:solidFill>
                  <a:srgbClr val="DB2027"/>
                </a:solidFill>
                <a:latin typeface="Arial" charset="0"/>
                <a:ea typeface="ＭＳ Ｐゴシック" pitchFamily="1" charset="-128"/>
              </a:defRPr>
            </a:lvl2pPr>
            <a:lvl3pPr algn="l" rtl="0" eaLnBrk="0" fontAlgn="base" hangingPunct="0">
              <a:spcBef>
                <a:spcPct val="0"/>
              </a:spcBef>
              <a:spcAft>
                <a:spcPct val="0"/>
              </a:spcAft>
              <a:defRPr sz="1950">
                <a:solidFill>
                  <a:srgbClr val="DB2027"/>
                </a:solidFill>
                <a:latin typeface="Arial" charset="0"/>
                <a:ea typeface="ＭＳ Ｐゴシック" pitchFamily="1" charset="-128"/>
              </a:defRPr>
            </a:lvl3pPr>
            <a:lvl4pPr algn="l" rtl="0" eaLnBrk="0" fontAlgn="base" hangingPunct="0">
              <a:spcBef>
                <a:spcPct val="0"/>
              </a:spcBef>
              <a:spcAft>
                <a:spcPct val="0"/>
              </a:spcAft>
              <a:defRPr sz="1950">
                <a:solidFill>
                  <a:srgbClr val="DB2027"/>
                </a:solidFill>
                <a:latin typeface="Arial" charset="0"/>
                <a:ea typeface="ＭＳ Ｐゴシック" pitchFamily="1" charset="-128"/>
              </a:defRPr>
            </a:lvl4pPr>
            <a:lvl5pPr algn="l" rtl="0" eaLnBrk="0" fontAlgn="base" hangingPunct="0">
              <a:spcBef>
                <a:spcPct val="0"/>
              </a:spcBef>
              <a:spcAft>
                <a:spcPct val="0"/>
              </a:spcAft>
              <a:defRPr sz="1950">
                <a:solidFill>
                  <a:srgbClr val="DB2027"/>
                </a:solidFill>
                <a:latin typeface="Arial" charset="0"/>
                <a:ea typeface="ＭＳ Ｐゴシック" pitchFamily="1" charset="-128"/>
              </a:defRPr>
            </a:lvl5pPr>
            <a:lvl6pPr marL="342900" algn="l" rtl="0" fontAlgn="base">
              <a:spcBef>
                <a:spcPct val="0"/>
              </a:spcBef>
              <a:spcAft>
                <a:spcPct val="0"/>
              </a:spcAft>
              <a:defRPr sz="1950">
                <a:solidFill>
                  <a:srgbClr val="DB2027"/>
                </a:solidFill>
                <a:latin typeface="Arial" charset="0"/>
                <a:ea typeface="ＭＳ Ｐゴシック" pitchFamily="1" charset="-128"/>
              </a:defRPr>
            </a:lvl6pPr>
            <a:lvl7pPr marL="685800" algn="l" rtl="0" fontAlgn="base">
              <a:spcBef>
                <a:spcPct val="0"/>
              </a:spcBef>
              <a:spcAft>
                <a:spcPct val="0"/>
              </a:spcAft>
              <a:defRPr sz="1950">
                <a:solidFill>
                  <a:srgbClr val="DB2027"/>
                </a:solidFill>
                <a:latin typeface="Arial" charset="0"/>
                <a:ea typeface="ＭＳ Ｐゴシック" pitchFamily="1" charset="-128"/>
              </a:defRPr>
            </a:lvl7pPr>
            <a:lvl8pPr marL="1028700" algn="l" rtl="0" fontAlgn="base">
              <a:spcBef>
                <a:spcPct val="0"/>
              </a:spcBef>
              <a:spcAft>
                <a:spcPct val="0"/>
              </a:spcAft>
              <a:defRPr sz="1950">
                <a:solidFill>
                  <a:srgbClr val="DB2027"/>
                </a:solidFill>
                <a:latin typeface="Arial" charset="0"/>
                <a:ea typeface="ＭＳ Ｐゴシック" pitchFamily="1" charset="-128"/>
              </a:defRPr>
            </a:lvl8pPr>
            <a:lvl9pPr marL="1371600" algn="l" rtl="0" fontAlgn="base">
              <a:spcBef>
                <a:spcPct val="0"/>
              </a:spcBef>
              <a:spcAft>
                <a:spcPct val="0"/>
              </a:spcAft>
              <a:defRPr sz="1950">
                <a:solidFill>
                  <a:srgbClr val="DB2027"/>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600" b="1" dirty="0">
                <a:solidFill>
                  <a:srgbClr val="FF0000"/>
                </a:solidFill>
                <a:latin typeface="Arial"/>
                <a:ea typeface="ＭＳ Ｐゴシック"/>
                <a:cs typeface="Calibri Light" panose="020F0302020204030204" pitchFamily="34" charset="0"/>
              </a:rPr>
              <a:t>Icon’s Charitable Objects </a:t>
            </a:r>
            <a:endParaRPr kumimoji="0" lang="en-GB" sz="3600" b="1" i="0" u="none" strike="noStrike" kern="1200" cap="none" spc="0" normalizeH="0" baseline="0" noProof="0" dirty="0">
              <a:ln>
                <a:noFill/>
              </a:ln>
              <a:solidFill>
                <a:srgbClr val="FF0000"/>
              </a:solidFill>
              <a:effectLst/>
              <a:uLnTx/>
              <a:uFillTx/>
              <a:latin typeface="Arial"/>
              <a:ea typeface="ＭＳ Ｐゴシック"/>
              <a:cs typeface="Calibri Light" panose="020F0302020204030204" pitchFamily="34" charset="0"/>
            </a:endParaRPr>
          </a:p>
        </p:txBody>
      </p:sp>
      <p:sp>
        <p:nvSpPr>
          <p:cNvPr id="2" name="TextBox 1">
            <a:extLst>
              <a:ext uri="{FF2B5EF4-FFF2-40B4-BE49-F238E27FC236}">
                <a16:creationId xmlns:a16="http://schemas.microsoft.com/office/drawing/2014/main" id="{930F02DD-F833-49CD-8988-FF7A85F1CA95}"/>
              </a:ext>
            </a:extLst>
          </p:cNvPr>
          <p:cNvSpPr txBox="1"/>
          <p:nvPr/>
        </p:nvSpPr>
        <p:spPr>
          <a:xfrm>
            <a:off x="829994" y="1814732"/>
            <a:ext cx="9973994" cy="4524315"/>
          </a:xfrm>
          <a:prstGeom prst="rect">
            <a:avLst/>
          </a:prstGeom>
          <a:noFill/>
        </p:spPr>
        <p:txBody>
          <a:bodyPr wrap="square" rtlCol="0">
            <a:spAutoFit/>
          </a:bodyPr>
          <a:lstStyle/>
          <a:p>
            <a:pPr marL="457200" indent="-457200" algn="l">
              <a:buFont typeface="Arial" panose="020B0604020202020204" pitchFamily="34" charset="0"/>
              <a:buChar char="•"/>
            </a:pPr>
            <a:r>
              <a:rPr lang="en-GB" sz="3200" b="0" i="0" dirty="0">
                <a:solidFill>
                  <a:srgbClr val="231F20"/>
                </a:solidFill>
                <a:effectLst/>
              </a:rPr>
              <a:t>To advance the education of the public by research into and the promotion of the conservation of items and collections of items of cultural, aesthetic, historic and scientific value; and</a:t>
            </a:r>
          </a:p>
          <a:p>
            <a:pPr marL="457200" indent="-457200" algn="l">
              <a:buFont typeface="Arial" panose="020B0604020202020204" pitchFamily="34" charset="0"/>
              <a:buChar char="•"/>
            </a:pPr>
            <a:endParaRPr lang="en-GB" sz="3200" b="0" i="0" dirty="0">
              <a:solidFill>
                <a:srgbClr val="231F20"/>
              </a:solidFill>
              <a:effectLst/>
            </a:endParaRPr>
          </a:p>
          <a:p>
            <a:pPr marL="457200" indent="-457200" algn="l">
              <a:buFont typeface="Arial" panose="020B0604020202020204" pitchFamily="34" charset="0"/>
              <a:buChar char="•"/>
            </a:pPr>
            <a:r>
              <a:rPr lang="en-GB" sz="3200" b="0" i="0" dirty="0">
                <a:solidFill>
                  <a:srgbClr val="231F20"/>
                </a:solidFill>
                <a:effectLst/>
              </a:rPr>
              <a:t>To preserve and conserve items and collections of items of cultural, aesthetic, historic and scientific value.</a:t>
            </a:r>
          </a:p>
          <a:p>
            <a:endParaRPr lang="en-GB" sz="3200" dirty="0"/>
          </a:p>
        </p:txBody>
      </p:sp>
    </p:spTree>
    <p:extLst>
      <p:ext uri="{BB962C8B-B14F-4D97-AF65-F5344CB8AC3E}">
        <p14:creationId xmlns:p14="http://schemas.microsoft.com/office/powerpoint/2010/main" val="109788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0324B6-FD4B-477E-8ECA-2A909A62E950}"/>
              </a:ext>
            </a:extLst>
          </p:cNvPr>
          <p:cNvSpPr txBox="1">
            <a:spLocks noChangeArrowheads="1"/>
          </p:cNvSpPr>
          <p:nvPr/>
        </p:nvSpPr>
        <p:spPr bwMode="auto">
          <a:xfrm>
            <a:off x="497850" y="253575"/>
            <a:ext cx="11618395" cy="94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62560" tIns="81280" rIns="162560" bIns="81280" numCol="1" anchor="ctr" anchorCtr="0" compatLnSpc="1">
            <a:prstTxWarp prst="textNoShape">
              <a:avLst/>
            </a:prstTxWarp>
          </a:bodyPr>
          <a:lstStyle>
            <a:lvl1pPr algn="l" rtl="0" eaLnBrk="0" fontAlgn="base" hangingPunct="0">
              <a:spcBef>
                <a:spcPct val="0"/>
              </a:spcBef>
              <a:spcAft>
                <a:spcPct val="0"/>
              </a:spcAft>
              <a:defRPr sz="1950">
                <a:solidFill>
                  <a:srgbClr val="DB2027"/>
                </a:solidFill>
                <a:latin typeface="+mj-lt"/>
                <a:ea typeface="+mj-ea"/>
                <a:cs typeface="+mj-cs"/>
              </a:defRPr>
            </a:lvl1pPr>
            <a:lvl2pPr algn="l" rtl="0" eaLnBrk="0" fontAlgn="base" hangingPunct="0">
              <a:spcBef>
                <a:spcPct val="0"/>
              </a:spcBef>
              <a:spcAft>
                <a:spcPct val="0"/>
              </a:spcAft>
              <a:defRPr sz="1950">
                <a:solidFill>
                  <a:srgbClr val="DB2027"/>
                </a:solidFill>
                <a:latin typeface="Arial" charset="0"/>
                <a:ea typeface="ＭＳ Ｐゴシック" pitchFamily="1" charset="-128"/>
              </a:defRPr>
            </a:lvl2pPr>
            <a:lvl3pPr algn="l" rtl="0" eaLnBrk="0" fontAlgn="base" hangingPunct="0">
              <a:spcBef>
                <a:spcPct val="0"/>
              </a:spcBef>
              <a:spcAft>
                <a:spcPct val="0"/>
              </a:spcAft>
              <a:defRPr sz="1950">
                <a:solidFill>
                  <a:srgbClr val="DB2027"/>
                </a:solidFill>
                <a:latin typeface="Arial" charset="0"/>
                <a:ea typeface="ＭＳ Ｐゴシック" pitchFamily="1" charset="-128"/>
              </a:defRPr>
            </a:lvl3pPr>
            <a:lvl4pPr algn="l" rtl="0" eaLnBrk="0" fontAlgn="base" hangingPunct="0">
              <a:spcBef>
                <a:spcPct val="0"/>
              </a:spcBef>
              <a:spcAft>
                <a:spcPct val="0"/>
              </a:spcAft>
              <a:defRPr sz="1950">
                <a:solidFill>
                  <a:srgbClr val="DB2027"/>
                </a:solidFill>
                <a:latin typeface="Arial" charset="0"/>
                <a:ea typeface="ＭＳ Ｐゴシック" pitchFamily="1" charset="-128"/>
              </a:defRPr>
            </a:lvl4pPr>
            <a:lvl5pPr algn="l" rtl="0" eaLnBrk="0" fontAlgn="base" hangingPunct="0">
              <a:spcBef>
                <a:spcPct val="0"/>
              </a:spcBef>
              <a:spcAft>
                <a:spcPct val="0"/>
              </a:spcAft>
              <a:defRPr sz="1950">
                <a:solidFill>
                  <a:srgbClr val="DB2027"/>
                </a:solidFill>
                <a:latin typeface="Arial" charset="0"/>
                <a:ea typeface="ＭＳ Ｐゴシック" pitchFamily="1" charset="-128"/>
              </a:defRPr>
            </a:lvl5pPr>
            <a:lvl6pPr marL="342900" algn="l" rtl="0" fontAlgn="base">
              <a:spcBef>
                <a:spcPct val="0"/>
              </a:spcBef>
              <a:spcAft>
                <a:spcPct val="0"/>
              </a:spcAft>
              <a:defRPr sz="1950">
                <a:solidFill>
                  <a:srgbClr val="DB2027"/>
                </a:solidFill>
                <a:latin typeface="Arial" charset="0"/>
                <a:ea typeface="ＭＳ Ｐゴシック" pitchFamily="1" charset="-128"/>
              </a:defRPr>
            </a:lvl6pPr>
            <a:lvl7pPr marL="685800" algn="l" rtl="0" fontAlgn="base">
              <a:spcBef>
                <a:spcPct val="0"/>
              </a:spcBef>
              <a:spcAft>
                <a:spcPct val="0"/>
              </a:spcAft>
              <a:defRPr sz="1950">
                <a:solidFill>
                  <a:srgbClr val="DB2027"/>
                </a:solidFill>
                <a:latin typeface="Arial" charset="0"/>
                <a:ea typeface="ＭＳ Ｐゴシック" pitchFamily="1" charset="-128"/>
              </a:defRPr>
            </a:lvl7pPr>
            <a:lvl8pPr marL="1028700" algn="l" rtl="0" fontAlgn="base">
              <a:spcBef>
                <a:spcPct val="0"/>
              </a:spcBef>
              <a:spcAft>
                <a:spcPct val="0"/>
              </a:spcAft>
              <a:defRPr sz="1950">
                <a:solidFill>
                  <a:srgbClr val="DB2027"/>
                </a:solidFill>
                <a:latin typeface="Arial" charset="0"/>
                <a:ea typeface="ＭＳ Ｐゴシック" pitchFamily="1" charset="-128"/>
              </a:defRPr>
            </a:lvl8pPr>
            <a:lvl9pPr marL="1371600" algn="l" rtl="0" fontAlgn="base">
              <a:spcBef>
                <a:spcPct val="0"/>
              </a:spcBef>
              <a:spcAft>
                <a:spcPct val="0"/>
              </a:spcAft>
              <a:defRPr sz="1950">
                <a:solidFill>
                  <a:srgbClr val="DB2027"/>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600" b="1" dirty="0">
                <a:solidFill>
                  <a:srgbClr val="FF0000"/>
                </a:solidFill>
                <a:latin typeface="Arial"/>
                <a:ea typeface="ＭＳ Ｐゴシック"/>
                <a:cs typeface="Calibri Light" panose="020F0302020204030204" pitchFamily="34" charset="0"/>
              </a:rPr>
              <a:t>Role of trustees and the Board</a:t>
            </a:r>
            <a:endParaRPr kumimoji="0" lang="en-GB" sz="3600" b="1" i="0" u="none" strike="noStrike" kern="1200" cap="none" spc="0" normalizeH="0" baseline="0" noProof="0" dirty="0">
              <a:ln>
                <a:noFill/>
              </a:ln>
              <a:solidFill>
                <a:srgbClr val="FF0000"/>
              </a:solidFill>
              <a:effectLst/>
              <a:uLnTx/>
              <a:uFillTx/>
              <a:latin typeface="Arial"/>
              <a:ea typeface="ＭＳ Ｐゴシック"/>
              <a:cs typeface="Calibri Light" panose="020F0302020204030204" pitchFamily="34" charset="0"/>
            </a:endParaRPr>
          </a:p>
        </p:txBody>
      </p:sp>
      <p:sp>
        <p:nvSpPr>
          <p:cNvPr id="5" name="Text Placeholder 2">
            <a:extLst>
              <a:ext uri="{FF2B5EF4-FFF2-40B4-BE49-F238E27FC236}">
                <a16:creationId xmlns:a16="http://schemas.microsoft.com/office/drawing/2014/main" id="{C3C14369-249D-472E-878A-D3AAFC8FE332}"/>
              </a:ext>
            </a:extLst>
          </p:cNvPr>
          <p:cNvSpPr txBox="1">
            <a:spLocks/>
          </p:cNvSpPr>
          <p:nvPr/>
        </p:nvSpPr>
        <p:spPr bwMode="auto">
          <a:xfrm>
            <a:off x="651038" y="1500143"/>
            <a:ext cx="7072125" cy="510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77" indent="-457177" algn="l" rtl="0" eaLnBrk="0" fontAlgn="base" hangingPunct="0">
              <a:spcBef>
                <a:spcPct val="20000"/>
              </a:spcBef>
              <a:spcAft>
                <a:spcPct val="0"/>
              </a:spcAft>
              <a:buChar char="•"/>
              <a:defRPr>
                <a:solidFill>
                  <a:schemeClr val="tx1"/>
                </a:solidFill>
                <a:latin typeface="+mn-lt"/>
                <a:ea typeface="+mn-ea"/>
                <a:cs typeface="+mn-cs"/>
              </a:defRPr>
            </a:lvl1pPr>
            <a:lvl2pPr marL="990551" indent="-380982" algn="l" rtl="0" eaLnBrk="0" fontAlgn="base" hangingPunct="0">
              <a:spcBef>
                <a:spcPct val="20000"/>
              </a:spcBef>
              <a:spcAft>
                <a:spcPct val="0"/>
              </a:spcAft>
              <a:buChar char="–"/>
              <a:defRPr sz="2133">
                <a:solidFill>
                  <a:schemeClr val="tx1"/>
                </a:solidFill>
                <a:latin typeface="+mn-lt"/>
                <a:ea typeface="+mn-ea"/>
              </a:defRPr>
            </a:lvl2pPr>
            <a:lvl3pPr marL="1523923" indent="-304784" algn="l" rtl="0" eaLnBrk="0" fontAlgn="base" hangingPunct="0">
              <a:spcBef>
                <a:spcPct val="20000"/>
              </a:spcBef>
              <a:spcAft>
                <a:spcPct val="0"/>
              </a:spcAft>
              <a:buChar char="•"/>
              <a:defRPr sz="1867">
                <a:solidFill>
                  <a:schemeClr val="tx1"/>
                </a:solidFill>
                <a:latin typeface="+mn-lt"/>
                <a:ea typeface="+mn-ea"/>
              </a:defRPr>
            </a:lvl3pPr>
            <a:lvl4pPr marL="2133493" indent="-304784" algn="l" rtl="0" eaLnBrk="0" fontAlgn="base" hangingPunct="0">
              <a:spcBef>
                <a:spcPct val="20000"/>
              </a:spcBef>
              <a:spcAft>
                <a:spcPct val="0"/>
              </a:spcAft>
              <a:buChar char="–"/>
              <a:defRPr sz="1600">
                <a:solidFill>
                  <a:schemeClr val="tx1"/>
                </a:solidFill>
                <a:latin typeface="+mn-lt"/>
                <a:ea typeface="+mn-ea"/>
              </a:defRPr>
            </a:lvl4pPr>
            <a:lvl5pPr marL="2743063" indent="-304784" algn="l" rtl="0" eaLnBrk="0" fontAlgn="base" hangingPunct="0">
              <a:spcBef>
                <a:spcPct val="20000"/>
              </a:spcBef>
              <a:spcAft>
                <a:spcPct val="0"/>
              </a:spcAft>
              <a:buChar char="»"/>
              <a:defRPr sz="1600">
                <a:solidFill>
                  <a:schemeClr val="tx1"/>
                </a:solidFill>
                <a:latin typeface="+mn-lt"/>
                <a:ea typeface="+mn-ea"/>
              </a:defRPr>
            </a:lvl5pPr>
            <a:lvl6pPr marL="3352632" indent="-304784" algn="l" rtl="0" fontAlgn="base">
              <a:spcBef>
                <a:spcPct val="20000"/>
              </a:spcBef>
              <a:spcAft>
                <a:spcPct val="0"/>
              </a:spcAft>
              <a:buChar char="»"/>
              <a:defRPr sz="1600">
                <a:solidFill>
                  <a:schemeClr val="tx1"/>
                </a:solidFill>
                <a:latin typeface="+mn-lt"/>
                <a:ea typeface="+mn-ea"/>
              </a:defRPr>
            </a:lvl6pPr>
            <a:lvl7pPr marL="3962202" indent="-304784" algn="l" rtl="0" fontAlgn="base">
              <a:spcBef>
                <a:spcPct val="20000"/>
              </a:spcBef>
              <a:spcAft>
                <a:spcPct val="0"/>
              </a:spcAft>
              <a:buChar char="»"/>
              <a:defRPr sz="1600">
                <a:solidFill>
                  <a:schemeClr val="tx1"/>
                </a:solidFill>
                <a:latin typeface="+mn-lt"/>
                <a:ea typeface="+mn-ea"/>
              </a:defRPr>
            </a:lvl7pPr>
            <a:lvl8pPr marL="4571771" indent="-304784" algn="l" rtl="0" fontAlgn="base">
              <a:spcBef>
                <a:spcPct val="20000"/>
              </a:spcBef>
              <a:spcAft>
                <a:spcPct val="0"/>
              </a:spcAft>
              <a:buChar char="»"/>
              <a:defRPr sz="1600">
                <a:solidFill>
                  <a:schemeClr val="tx1"/>
                </a:solidFill>
                <a:latin typeface="+mn-lt"/>
                <a:ea typeface="+mn-ea"/>
              </a:defRPr>
            </a:lvl8pPr>
            <a:lvl9pPr marL="5181341" indent="-304784" algn="l" rtl="0" fontAlgn="base">
              <a:spcBef>
                <a:spcPct val="20000"/>
              </a:spcBef>
              <a:spcAft>
                <a:spcPct val="0"/>
              </a:spcAft>
              <a:buChar char="»"/>
              <a:defRPr sz="16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Carry out </a:t>
            </a:r>
            <a:r>
              <a:rPr lang="en-GB" sz="2400" b="1" dirty="0"/>
              <a:t>charitable purposes </a:t>
            </a:r>
            <a:r>
              <a:rPr lang="en-GB" sz="2400" dirty="0"/>
              <a:t>for public benefit</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Comply with the charity’s governing documents and the law (and policy)</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Act in your charity’s best interests</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Manage your charity’s resources responsibly: Duty of Prudence</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Act with reasonable care and skill: Duty of Care</a:t>
            </a:r>
          </a:p>
          <a:p>
            <a:pPr marL="342900" marR="0" lvl="0" indent="-342900" algn="l" defTabSz="914400" rtl="0" eaLnBrk="0" fontAlgn="base" latinLnBrk="0" hangingPunct="0">
              <a:lnSpc>
                <a:spcPct val="100000"/>
              </a:lnSpc>
              <a:spcBef>
                <a:spcPts val="0"/>
              </a:spcBef>
              <a:spcAft>
                <a:spcPts val="1200"/>
              </a:spcAft>
              <a:buClrTx/>
              <a:buSzTx/>
              <a:buFont typeface="Symbol" panose="05050102010706020507" pitchFamily="18" charset="2"/>
              <a:buChar char=""/>
              <a:tabLst/>
              <a:defRPr/>
            </a:pPr>
            <a:r>
              <a:rPr lang="en-GB" sz="2400" dirty="0"/>
              <a:t>Ensure your charity is accountable</a:t>
            </a:r>
          </a:p>
          <a:p>
            <a:pPr marL="0" marR="0" lvl="0" indent="0" algn="l" defTabSz="914400" rtl="0" eaLnBrk="0" fontAlgn="base" latinLnBrk="0" hangingPunct="0">
              <a:lnSpc>
                <a:spcPct val="100000"/>
              </a:lnSpc>
              <a:spcBef>
                <a:spcPct val="20000"/>
              </a:spcBef>
              <a:spcAft>
                <a:spcPct val="0"/>
              </a:spcAft>
              <a:buClrTx/>
              <a:buSzTx/>
              <a:buNone/>
              <a:tabLst/>
              <a:defRPr/>
            </a:pPr>
            <a:endParaRPr lang="en-GB" sz="2200" b="1" dirty="0">
              <a:solidFill>
                <a:srgbClr val="00B0F0"/>
              </a:solidFill>
            </a:endParaRPr>
          </a:p>
          <a:p>
            <a:pPr marL="0" marR="0" lvl="0" indent="0" algn="l" defTabSz="914400" rtl="0" eaLnBrk="0" fontAlgn="base" latinLnBrk="0" hangingPunct="0">
              <a:lnSpc>
                <a:spcPct val="100000"/>
              </a:lnSpc>
              <a:spcBef>
                <a:spcPct val="20000"/>
              </a:spcBef>
              <a:spcAft>
                <a:spcPct val="0"/>
              </a:spcAft>
              <a:buClrTx/>
              <a:buSzTx/>
              <a:buNone/>
              <a:tabLst/>
              <a:defRPr/>
            </a:pPr>
            <a:r>
              <a:rPr lang="en-GB" sz="2200" b="1" dirty="0">
                <a:solidFill>
                  <a:srgbClr val="00B0F0"/>
                </a:solidFill>
              </a:rPr>
              <a:t>Charity Commission: CC3 – The Essential Trustee</a:t>
            </a: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lang="en-GB" sz="2400" dirty="0"/>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lang="en-GB" dirty="0"/>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lang="en-GB" dirty="0"/>
          </a:p>
        </p:txBody>
      </p:sp>
      <p:pic>
        <p:nvPicPr>
          <p:cNvPr id="6" name="Picture 5">
            <a:extLst>
              <a:ext uri="{FF2B5EF4-FFF2-40B4-BE49-F238E27FC236}">
                <a16:creationId xmlns:a16="http://schemas.microsoft.com/office/drawing/2014/main" id="{8884F90A-E711-4B91-9147-700731722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0885" y="1500143"/>
            <a:ext cx="3871432" cy="5039080"/>
          </a:xfrm>
          <a:prstGeom prst="rect">
            <a:avLst/>
          </a:prstGeom>
        </p:spPr>
      </p:pic>
    </p:spTree>
    <p:extLst>
      <p:ext uri="{BB962C8B-B14F-4D97-AF65-F5344CB8AC3E}">
        <p14:creationId xmlns:p14="http://schemas.microsoft.com/office/powerpoint/2010/main" val="375274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0324B6-FD4B-477E-8ECA-2A909A62E950}"/>
              </a:ext>
            </a:extLst>
          </p:cNvPr>
          <p:cNvSpPr txBox="1">
            <a:spLocks noChangeArrowheads="1"/>
          </p:cNvSpPr>
          <p:nvPr/>
        </p:nvSpPr>
        <p:spPr bwMode="auto">
          <a:xfrm>
            <a:off x="497850" y="253575"/>
            <a:ext cx="11618395" cy="94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62560" tIns="81280" rIns="162560" bIns="81280" numCol="1" anchor="ctr" anchorCtr="0" compatLnSpc="1">
            <a:prstTxWarp prst="textNoShape">
              <a:avLst/>
            </a:prstTxWarp>
          </a:bodyPr>
          <a:lstStyle>
            <a:lvl1pPr algn="l" rtl="0" eaLnBrk="0" fontAlgn="base" hangingPunct="0">
              <a:spcBef>
                <a:spcPct val="0"/>
              </a:spcBef>
              <a:spcAft>
                <a:spcPct val="0"/>
              </a:spcAft>
              <a:defRPr sz="1950">
                <a:solidFill>
                  <a:srgbClr val="DB2027"/>
                </a:solidFill>
                <a:latin typeface="+mj-lt"/>
                <a:ea typeface="+mj-ea"/>
                <a:cs typeface="+mj-cs"/>
              </a:defRPr>
            </a:lvl1pPr>
            <a:lvl2pPr algn="l" rtl="0" eaLnBrk="0" fontAlgn="base" hangingPunct="0">
              <a:spcBef>
                <a:spcPct val="0"/>
              </a:spcBef>
              <a:spcAft>
                <a:spcPct val="0"/>
              </a:spcAft>
              <a:defRPr sz="1950">
                <a:solidFill>
                  <a:srgbClr val="DB2027"/>
                </a:solidFill>
                <a:latin typeface="Arial" charset="0"/>
                <a:ea typeface="ＭＳ Ｐゴシック" pitchFamily="1" charset="-128"/>
              </a:defRPr>
            </a:lvl2pPr>
            <a:lvl3pPr algn="l" rtl="0" eaLnBrk="0" fontAlgn="base" hangingPunct="0">
              <a:spcBef>
                <a:spcPct val="0"/>
              </a:spcBef>
              <a:spcAft>
                <a:spcPct val="0"/>
              </a:spcAft>
              <a:defRPr sz="1950">
                <a:solidFill>
                  <a:srgbClr val="DB2027"/>
                </a:solidFill>
                <a:latin typeface="Arial" charset="0"/>
                <a:ea typeface="ＭＳ Ｐゴシック" pitchFamily="1" charset="-128"/>
              </a:defRPr>
            </a:lvl3pPr>
            <a:lvl4pPr algn="l" rtl="0" eaLnBrk="0" fontAlgn="base" hangingPunct="0">
              <a:spcBef>
                <a:spcPct val="0"/>
              </a:spcBef>
              <a:spcAft>
                <a:spcPct val="0"/>
              </a:spcAft>
              <a:defRPr sz="1950">
                <a:solidFill>
                  <a:srgbClr val="DB2027"/>
                </a:solidFill>
                <a:latin typeface="Arial" charset="0"/>
                <a:ea typeface="ＭＳ Ｐゴシック" pitchFamily="1" charset="-128"/>
              </a:defRPr>
            </a:lvl4pPr>
            <a:lvl5pPr algn="l" rtl="0" eaLnBrk="0" fontAlgn="base" hangingPunct="0">
              <a:spcBef>
                <a:spcPct val="0"/>
              </a:spcBef>
              <a:spcAft>
                <a:spcPct val="0"/>
              </a:spcAft>
              <a:defRPr sz="1950">
                <a:solidFill>
                  <a:srgbClr val="DB2027"/>
                </a:solidFill>
                <a:latin typeface="Arial" charset="0"/>
                <a:ea typeface="ＭＳ Ｐゴシック" pitchFamily="1" charset="-128"/>
              </a:defRPr>
            </a:lvl5pPr>
            <a:lvl6pPr marL="342900" algn="l" rtl="0" fontAlgn="base">
              <a:spcBef>
                <a:spcPct val="0"/>
              </a:spcBef>
              <a:spcAft>
                <a:spcPct val="0"/>
              </a:spcAft>
              <a:defRPr sz="1950">
                <a:solidFill>
                  <a:srgbClr val="DB2027"/>
                </a:solidFill>
                <a:latin typeface="Arial" charset="0"/>
                <a:ea typeface="ＭＳ Ｐゴシック" pitchFamily="1" charset="-128"/>
              </a:defRPr>
            </a:lvl6pPr>
            <a:lvl7pPr marL="685800" algn="l" rtl="0" fontAlgn="base">
              <a:spcBef>
                <a:spcPct val="0"/>
              </a:spcBef>
              <a:spcAft>
                <a:spcPct val="0"/>
              </a:spcAft>
              <a:defRPr sz="1950">
                <a:solidFill>
                  <a:srgbClr val="DB2027"/>
                </a:solidFill>
                <a:latin typeface="Arial" charset="0"/>
                <a:ea typeface="ＭＳ Ｐゴシック" pitchFamily="1" charset="-128"/>
              </a:defRPr>
            </a:lvl7pPr>
            <a:lvl8pPr marL="1028700" algn="l" rtl="0" fontAlgn="base">
              <a:spcBef>
                <a:spcPct val="0"/>
              </a:spcBef>
              <a:spcAft>
                <a:spcPct val="0"/>
              </a:spcAft>
              <a:defRPr sz="1950">
                <a:solidFill>
                  <a:srgbClr val="DB2027"/>
                </a:solidFill>
                <a:latin typeface="Arial" charset="0"/>
                <a:ea typeface="ＭＳ Ｐゴシック" pitchFamily="1" charset="-128"/>
              </a:defRPr>
            </a:lvl8pPr>
            <a:lvl9pPr marL="1371600" algn="l" rtl="0" fontAlgn="base">
              <a:spcBef>
                <a:spcPct val="0"/>
              </a:spcBef>
              <a:spcAft>
                <a:spcPct val="0"/>
              </a:spcAft>
              <a:defRPr sz="1950">
                <a:solidFill>
                  <a:srgbClr val="DB2027"/>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600" b="1" dirty="0">
                <a:solidFill>
                  <a:srgbClr val="FF0000"/>
                </a:solidFill>
                <a:latin typeface="Arial"/>
                <a:ea typeface="ＭＳ Ｐゴシック"/>
                <a:cs typeface="Calibri Light" panose="020F0302020204030204" pitchFamily="34" charset="0"/>
              </a:rPr>
              <a:t>Role of trustees and the Board</a:t>
            </a:r>
            <a:endParaRPr kumimoji="0" lang="en-GB" sz="3600" b="1" i="0" u="none" strike="noStrike" kern="1200" cap="none" spc="0" normalizeH="0" baseline="0" noProof="0" dirty="0">
              <a:ln>
                <a:noFill/>
              </a:ln>
              <a:solidFill>
                <a:srgbClr val="FF0000"/>
              </a:solidFill>
              <a:effectLst/>
              <a:uLnTx/>
              <a:uFillTx/>
              <a:latin typeface="Arial"/>
              <a:ea typeface="ＭＳ Ｐゴシック"/>
              <a:cs typeface="Calibri Light" panose="020F0302020204030204" pitchFamily="34" charset="0"/>
            </a:endParaRPr>
          </a:p>
        </p:txBody>
      </p:sp>
      <p:sp>
        <p:nvSpPr>
          <p:cNvPr id="5" name="Text Placeholder 2">
            <a:extLst>
              <a:ext uri="{FF2B5EF4-FFF2-40B4-BE49-F238E27FC236}">
                <a16:creationId xmlns:a16="http://schemas.microsoft.com/office/drawing/2014/main" id="{C3C14369-249D-472E-878A-D3AAFC8FE332}"/>
              </a:ext>
            </a:extLst>
          </p:cNvPr>
          <p:cNvSpPr txBox="1">
            <a:spLocks/>
          </p:cNvSpPr>
          <p:nvPr/>
        </p:nvSpPr>
        <p:spPr bwMode="auto">
          <a:xfrm>
            <a:off x="651038" y="1500143"/>
            <a:ext cx="5988913" cy="510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77" indent="-457177" algn="l" rtl="0" eaLnBrk="0" fontAlgn="base" hangingPunct="0">
              <a:spcBef>
                <a:spcPct val="20000"/>
              </a:spcBef>
              <a:spcAft>
                <a:spcPct val="0"/>
              </a:spcAft>
              <a:buChar char="•"/>
              <a:defRPr>
                <a:solidFill>
                  <a:schemeClr val="tx1"/>
                </a:solidFill>
                <a:latin typeface="+mn-lt"/>
                <a:ea typeface="+mn-ea"/>
                <a:cs typeface="+mn-cs"/>
              </a:defRPr>
            </a:lvl1pPr>
            <a:lvl2pPr marL="990551" indent="-380982" algn="l" rtl="0" eaLnBrk="0" fontAlgn="base" hangingPunct="0">
              <a:spcBef>
                <a:spcPct val="20000"/>
              </a:spcBef>
              <a:spcAft>
                <a:spcPct val="0"/>
              </a:spcAft>
              <a:buChar char="–"/>
              <a:defRPr sz="2133">
                <a:solidFill>
                  <a:schemeClr val="tx1"/>
                </a:solidFill>
                <a:latin typeface="+mn-lt"/>
                <a:ea typeface="+mn-ea"/>
              </a:defRPr>
            </a:lvl2pPr>
            <a:lvl3pPr marL="1523923" indent="-304784" algn="l" rtl="0" eaLnBrk="0" fontAlgn="base" hangingPunct="0">
              <a:spcBef>
                <a:spcPct val="20000"/>
              </a:spcBef>
              <a:spcAft>
                <a:spcPct val="0"/>
              </a:spcAft>
              <a:buChar char="•"/>
              <a:defRPr sz="1867">
                <a:solidFill>
                  <a:schemeClr val="tx1"/>
                </a:solidFill>
                <a:latin typeface="+mn-lt"/>
                <a:ea typeface="+mn-ea"/>
              </a:defRPr>
            </a:lvl3pPr>
            <a:lvl4pPr marL="2133493" indent="-304784" algn="l" rtl="0" eaLnBrk="0" fontAlgn="base" hangingPunct="0">
              <a:spcBef>
                <a:spcPct val="20000"/>
              </a:spcBef>
              <a:spcAft>
                <a:spcPct val="0"/>
              </a:spcAft>
              <a:buChar char="–"/>
              <a:defRPr sz="1600">
                <a:solidFill>
                  <a:schemeClr val="tx1"/>
                </a:solidFill>
                <a:latin typeface="+mn-lt"/>
                <a:ea typeface="+mn-ea"/>
              </a:defRPr>
            </a:lvl4pPr>
            <a:lvl5pPr marL="2743063" indent="-304784" algn="l" rtl="0" eaLnBrk="0" fontAlgn="base" hangingPunct="0">
              <a:spcBef>
                <a:spcPct val="20000"/>
              </a:spcBef>
              <a:spcAft>
                <a:spcPct val="0"/>
              </a:spcAft>
              <a:buChar char="»"/>
              <a:defRPr sz="1600">
                <a:solidFill>
                  <a:schemeClr val="tx1"/>
                </a:solidFill>
                <a:latin typeface="+mn-lt"/>
                <a:ea typeface="+mn-ea"/>
              </a:defRPr>
            </a:lvl5pPr>
            <a:lvl6pPr marL="3352632" indent="-304784" algn="l" rtl="0" fontAlgn="base">
              <a:spcBef>
                <a:spcPct val="20000"/>
              </a:spcBef>
              <a:spcAft>
                <a:spcPct val="0"/>
              </a:spcAft>
              <a:buChar char="»"/>
              <a:defRPr sz="1600">
                <a:solidFill>
                  <a:schemeClr val="tx1"/>
                </a:solidFill>
                <a:latin typeface="+mn-lt"/>
                <a:ea typeface="+mn-ea"/>
              </a:defRPr>
            </a:lvl6pPr>
            <a:lvl7pPr marL="3962202" indent="-304784" algn="l" rtl="0" fontAlgn="base">
              <a:spcBef>
                <a:spcPct val="20000"/>
              </a:spcBef>
              <a:spcAft>
                <a:spcPct val="0"/>
              </a:spcAft>
              <a:buChar char="»"/>
              <a:defRPr sz="1600">
                <a:solidFill>
                  <a:schemeClr val="tx1"/>
                </a:solidFill>
                <a:latin typeface="+mn-lt"/>
                <a:ea typeface="+mn-ea"/>
              </a:defRPr>
            </a:lvl7pPr>
            <a:lvl8pPr marL="4571771" indent="-304784" algn="l" rtl="0" fontAlgn="base">
              <a:spcBef>
                <a:spcPct val="20000"/>
              </a:spcBef>
              <a:spcAft>
                <a:spcPct val="0"/>
              </a:spcAft>
              <a:buChar char="»"/>
              <a:defRPr sz="1600">
                <a:solidFill>
                  <a:schemeClr val="tx1"/>
                </a:solidFill>
                <a:latin typeface="+mn-lt"/>
                <a:ea typeface="+mn-ea"/>
              </a:defRPr>
            </a:lvl8pPr>
            <a:lvl9pPr marL="5181341" indent="-304784" algn="l" rtl="0" fontAlgn="base">
              <a:spcBef>
                <a:spcPct val="20000"/>
              </a:spcBef>
              <a:spcAft>
                <a:spcPct val="0"/>
              </a:spcAft>
              <a:buChar char="»"/>
              <a:defRPr sz="1600">
                <a:solidFill>
                  <a:schemeClr val="tx1"/>
                </a:solidFill>
                <a:latin typeface="+mn-lt"/>
                <a:ea typeface="+mn-ea"/>
              </a:defRPr>
            </a:lvl9pPr>
          </a:lstStyle>
          <a:p>
            <a:pPr>
              <a:spcBef>
                <a:spcPts val="0"/>
              </a:spcBef>
              <a:spcAft>
                <a:spcPts val="1200"/>
              </a:spcAft>
            </a:pPr>
            <a:r>
              <a:rPr lang="en-GB" sz="2400" dirty="0">
                <a:latin typeface="Arial" panose="020B0604020202020204" pitchFamily="34" charset="0"/>
                <a:cs typeface="Arial" panose="020B0604020202020204" pitchFamily="34" charset="0"/>
              </a:rPr>
              <a:t>Charities should be led by an effective Board that provides </a:t>
            </a:r>
            <a:r>
              <a:rPr lang="en-GB" sz="2400" b="1" dirty="0">
                <a:latin typeface="Arial" panose="020B0604020202020204" pitchFamily="34" charset="0"/>
                <a:cs typeface="Arial" panose="020B0604020202020204" pitchFamily="34" charset="0"/>
              </a:rPr>
              <a:t>strategic leadership </a:t>
            </a:r>
            <a:r>
              <a:rPr lang="en-GB" sz="2400" dirty="0">
                <a:latin typeface="Arial" panose="020B0604020202020204" pitchFamily="34" charset="0"/>
                <a:cs typeface="Arial" panose="020B0604020202020204" pitchFamily="34" charset="0"/>
              </a:rPr>
              <a:t>in line with the charity’s aims and values.</a:t>
            </a:r>
          </a:p>
          <a:p>
            <a:pPr>
              <a:spcBef>
                <a:spcPts val="0"/>
              </a:spcBef>
              <a:spcAft>
                <a:spcPts val="1200"/>
              </a:spcAft>
            </a:pPr>
            <a:r>
              <a:rPr lang="en-GB" sz="2400" dirty="0">
                <a:latin typeface="Arial" panose="020B0604020202020204" pitchFamily="34" charset="0"/>
                <a:cs typeface="Arial" panose="020B0604020202020204" pitchFamily="34" charset="0"/>
              </a:rPr>
              <a:t>Trustees should be clear about the charity’s aims and the Board should ensure that these are being delivered effectively and sustainably.</a:t>
            </a:r>
          </a:p>
          <a:p>
            <a:pPr>
              <a:spcBef>
                <a:spcPts val="0"/>
              </a:spcBef>
              <a:spcAft>
                <a:spcPts val="1200"/>
              </a:spcAft>
            </a:pPr>
            <a:r>
              <a:rPr lang="en-GB" sz="2400" dirty="0">
                <a:solidFill>
                  <a:srgbClr val="FF0000"/>
                </a:solidFill>
                <a:latin typeface="Arial" panose="020B0604020202020204" pitchFamily="34" charset="0"/>
                <a:cs typeface="Arial" panose="020B0604020202020204" pitchFamily="34" charset="0"/>
              </a:rPr>
              <a:t>Good governance is fundamental in the success of a charity and reflects the ever changing expectations from society.</a:t>
            </a: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kumimoji="0" lang="en-GB" sz="2400" b="0" i="0" u="none" strike="noStrike" kern="0" cap="none" spc="0" normalizeH="0" baseline="0" noProof="0" dirty="0">
              <a:ln>
                <a:noFill/>
              </a:ln>
              <a:solidFill>
                <a:srgbClr val="FFFFFF">
                  <a:lumMod val="50000"/>
                </a:srgbClr>
              </a:solidFill>
              <a:effectLst/>
              <a:uLnTx/>
              <a:uFillTx/>
              <a:latin typeface="Arial" panose="020B0604020202020204" pitchFamily="34" charset="0"/>
              <a:ea typeface="ＭＳ Ｐゴシック"/>
              <a:cs typeface="Arial"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0664EC48-E848-4878-B829-A75D6A105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852" y="1193882"/>
            <a:ext cx="3993110" cy="4849318"/>
          </a:xfrm>
          <a:prstGeom prst="rect">
            <a:avLst/>
          </a:prstGeom>
        </p:spPr>
      </p:pic>
    </p:spTree>
    <p:extLst>
      <p:ext uri="{BB962C8B-B14F-4D97-AF65-F5344CB8AC3E}">
        <p14:creationId xmlns:p14="http://schemas.microsoft.com/office/powerpoint/2010/main" val="119979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0324B6-FD4B-477E-8ECA-2A909A62E950}"/>
              </a:ext>
            </a:extLst>
          </p:cNvPr>
          <p:cNvSpPr txBox="1">
            <a:spLocks noChangeArrowheads="1"/>
          </p:cNvSpPr>
          <p:nvPr/>
        </p:nvSpPr>
        <p:spPr bwMode="auto">
          <a:xfrm>
            <a:off x="497850" y="253575"/>
            <a:ext cx="11618395" cy="94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62560" tIns="81280" rIns="162560" bIns="81280" numCol="1" anchor="ctr" anchorCtr="0" compatLnSpc="1">
            <a:prstTxWarp prst="textNoShape">
              <a:avLst/>
            </a:prstTxWarp>
          </a:bodyPr>
          <a:lstStyle>
            <a:lvl1pPr algn="l" rtl="0" eaLnBrk="0" fontAlgn="base" hangingPunct="0">
              <a:spcBef>
                <a:spcPct val="0"/>
              </a:spcBef>
              <a:spcAft>
                <a:spcPct val="0"/>
              </a:spcAft>
              <a:defRPr sz="1950">
                <a:solidFill>
                  <a:srgbClr val="DB2027"/>
                </a:solidFill>
                <a:latin typeface="+mj-lt"/>
                <a:ea typeface="+mj-ea"/>
                <a:cs typeface="+mj-cs"/>
              </a:defRPr>
            </a:lvl1pPr>
            <a:lvl2pPr algn="l" rtl="0" eaLnBrk="0" fontAlgn="base" hangingPunct="0">
              <a:spcBef>
                <a:spcPct val="0"/>
              </a:spcBef>
              <a:spcAft>
                <a:spcPct val="0"/>
              </a:spcAft>
              <a:defRPr sz="1950">
                <a:solidFill>
                  <a:srgbClr val="DB2027"/>
                </a:solidFill>
                <a:latin typeface="Arial" charset="0"/>
                <a:ea typeface="ＭＳ Ｐゴシック" pitchFamily="1" charset="-128"/>
              </a:defRPr>
            </a:lvl2pPr>
            <a:lvl3pPr algn="l" rtl="0" eaLnBrk="0" fontAlgn="base" hangingPunct="0">
              <a:spcBef>
                <a:spcPct val="0"/>
              </a:spcBef>
              <a:spcAft>
                <a:spcPct val="0"/>
              </a:spcAft>
              <a:defRPr sz="1950">
                <a:solidFill>
                  <a:srgbClr val="DB2027"/>
                </a:solidFill>
                <a:latin typeface="Arial" charset="0"/>
                <a:ea typeface="ＭＳ Ｐゴシック" pitchFamily="1" charset="-128"/>
              </a:defRPr>
            </a:lvl3pPr>
            <a:lvl4pPr algn="l" rtl="0" eaLnBrk="0" fontAlgn="base" hangingPunct="0">
              <a:spcBef>
                <a:spcPct val="0"/>
              </a:spcBef>
              <a:spcAft>
                <a:spcPct val="0"/>
              </a:spcAft>
              <a:defRPr sz="1950">
                <a:solidFill>
                  <a:srgbClr val="DB2027"/>
                </a:solidFill>
                <a:latin typeface="Arial" charset="0"/>
                <a:ea typeface="ＭＳ Ｐゴシック" pitchFamily="1" charset="-128"/>
              </a:defRPr>
            </a:lvl4pPr>
            <a:lvl5pPr algn="l" rtl="0" eaLnBrk="0" fontAlgn="base" hangingPunct="0">
              <a:spcBef>
                <a:spcPct val="0"/>
              </a:spcBef>
              <a:spcAft>
                <a:spcPct val="0"/>
              </a:spcAft>
              <a:defRPr sz="1950">
                <a:solidFill>
                  <a:srgbClr val="DB2027"/>
                </a:solidFill>
                <a:latin typeface="Arial" charset="0"/>
                <a:ea typeface="ＭＳ Ｐゴシック" pitchFamily="1" charset="-128"/>
              </a:defRPr>
            </a:lvl5pPr>
            <a:lvl6pPr marL="342900" algn="l" rtl="0" fontAlgn="base">
              <a:spcBef>
                <a:spcPct val="0"/>
              </a:spcBef>
              <a:spcAft>
                <a:spcPct val="0"/>
              </a:spcAft>
              <a:defRPr sz="1950">
                <a:solidFill>
                  <a:srgbClr val="DB2027"/>
                </a:solidFill>
                <a:latin typeface="Arial" charset="0"/>
                <a:ea typeface="ＭＳ Ｐゴシック" pitchFamily="1" charset="-128"/>
              </a:defRPr>
            </a:lvl6pPr>
            <a:lvl7pPr marL="685800" algn="l" rtl="0" fontAlgn="base">
              <a:spcBef>
                <a:spcPct val="0"/>
              </a:spcBef>
              <a:spcAft>
                <a:spcPct val="0"/>
              </a:spcAft>
              <a:defRPr sz="1950">
                <a:solidFill>
                  <a:srgbClr val="DB2027"/>
                </a:solidFill>
                <a:latin typeface="Arial" charset="0"/>
                <a:ea typeface="ＭＳ Ｐゴシック" pitchFamily="1" charset="-128"/>
              </a:defRPr>
            </a:lvl7pPr>
            <a:lvl8pPr marL="1028700" algn="l" rtl="0" fontAlgn="base">
              <a:spcBef>
                <a:spcPct val="0"/>
              </a:spcBef>
              <a:spcAft>
                <a:spcPct val="0"/>
              </a:spcAft>
              <a:defRPr sz="1950">
                <a:solidFill>
                  <a:srgbClr val="DB2027"/>
                </a:solidFill>
                <a:latin typeface="Arial" charset="0"/>
                <a:ea typeface="ＭＳ Ｐゴシック" pitchFamily="1" charset="-128"/>
              </a:defRPr>
            </a:lvl8pPr>
            <a:lvl9pPr marL="1371600" algn="l" rtl="0" fontAlgn="base">
              <a:spcBef>
                <a:spcPct val="0"/>
              </a:spcBef>
              <a:spcAft>
                <a:spcPct val="0"/>
              </a:spcAft>
              <a:defRPr sz="1950">
                <a:solidFill>
                  <a:srgbClr val="DB2027"/>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Arial"/>
                <a:ea typeface="ＭＳ Ｐゴシック"/>
                <a:cs typeface="Calibri Light" panose="020F0302020204030204" pitchFamily="34" charset="0"/>
              </a:rPr>
              <a:t>Strategic Priorities for 2021/22</a:t>
            </a:r>
          </a:p>
        </p:txBody>
      </p:sp>
      <p:sp>
        <p:nvSpPr>
          <p:cNvPr id="5" name="Text Placeholder 2">
            <a:extLst>
              <a:ext uri="{FF2B5EF4-FFF2-40B4-BE49-F238E27FC236}">
                <a16:creationId xmlns:a16="http://schemas.microsoft.com/office/drawing/2014/main" id="{C3C14369-249D-472E-878A-D3AAFC8FE332}"/>
              </a:ext>
            </a:extLst>
          </p:cNvPr>
          <p:cNvSpPr txBox="1">
            <a:spLocks/>
          </p:cNvSpPr>
          <p:nvPr/>
        </p:nvSpPr>
        <p:spPr bwMode="auto">
          <a:xfrm>
            <a:off x="651038" y="1500143"/>
            <a:ext cx="10814131" cy="510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77" indent="-457177" algn="l" rtl="0" eaLnBrk="0" fontAlgn="base" hangingPunct="0">
              <a:spcBef>
                <a:spcPct val="20000"/>
              </a:spcBef>
              <a:spcAft>
                <a:spcPct val="0"/>
              </a:spcAft>
              <a:buChar char="•"/>
              <a:defRPr>
                <a:solidFill>
                  <a:schemeClr val="tx1"/>
                </a:solidFill>
                <a:latin typeface="+mn-lt"/>
                <a:ea typeface="+mn-ea"/>
                <a:cs typeface="+mn-cs"/>
              </a:defRPr>
            </a:lvl1pPr>
            <a:lvl2pPr marL="990551" indent="-380982" algn="l" rtl="0" eaLnBrk="0" fontAlgn="base" hangingPunct="0">
              <a:spcBef>
                <a:spcPct val="20000"/>
              </a:spcBef>
              <a:spcAft>
                <a:spcPct val="0"/>
              </a:spcAft>
              <a:buChar char="–"/>
              <a:defRPr sz="2133">
                <a:solidFill>
                  <a:schemeClr val="tx1"/>
                </a:solidFill>
                <a:latin typeface="+mn-lt"/>
                <a:ea typeface="+mn-ea"/>
              </a:defRPr>
            </a:lvl2pPr>
            <a:lvl3pPr marL="1523923" indent="-304784" algn="l" rtl="0" eaLnBrk="0" fontAlgn="base" hangingPunct="0">
              <a:spcBef>
                <a:spcPct val="20000"/>
              </a:spcBef>
              <a:spcAft>
                <a:spcPct val="0"/>
              </a:spcAft>
              <a:buChar char="•"/>
              <a:defRPr sz="1867">
                <a:solidFill>
                  <a:schemeClr val="tx1"/>
                </a:solidFill>
                <a:latin typeface="+mn-lt"/>
                <a:ea typeface="+mn-ea"/>
              </a:defRPr>
            </a:lvl3pPr>
            <a:lvl4pPr marL="2133493" indent="-304784" algn="l" rtl="0" eaLnBrk="0" fontAlgn="base" hangingPunct="0">
              <a:spcBef>
                <a:spcPct val="20000"/>
              </a:spcBef>
              <a:spcAft>
                <a:spcPct val="0"/>
              </a:spcAft>
              <a:buChar char="–"/>
              <a:defRPr sz="1600">
                <a:solidFill>
                  <a:schemeClr val="tx1"/>
                </a:solidFill>
                <a:latin typeface="+mn-lt"/>
                <a:ea typeface="+mn-ea"/>
              </a:defRPr>
            </a:lvl4pPr>
            <a:lvl5pPr marL="2743063" indent="-304784" algn="l" rtl="0" eaLnBrk="0" fontAlgn="base" hangingPunct="0">
              <a:spcBef>
                <a:spcPct val="20000"/>
              </a:spcBef>
              <a:spcAft>
                <a:spcPct val="0"/>
              </a:spcAft>
              <a:buChar char="»"/>
              <a:defRPr sz="1600">
                <a:solidFill>
                  <a:schemeClr val="tx1"/>
                </a:solidFill>
                <a:latin typeface="+mn-lt"/>
                <a:ea typeface="+mn-ea"/>
              </a:defRPr>
            </a:lvl5pPr>
            <a:lvl6pPr marL="3352632" indent="-304784" algn="l" rtl="0" fontAlgn="base">
              <a:spcBef>
                <a:spcPct val="20000"/>
              </a:spcBef>
              <a:spcAft>
                <a:spcPct val="0"/>
              </a:spcAft>
              <a:buChar char="»"/>
              <a:defRPr sz="1600">
                <a:solidFill>
                  <a:schemeClr val="tx1"/>
                </a:solidFill>
                <a:latin typeface="+mn-lt"/>
                <a:ea typeface="+mn-ea"/>
              </a:defRPr>
            </a:lvl6pPr>
            <a:lvl7pPr marL="3962202" indent="-304784" algn="l" rtl="0" fontAlgn="base">
              <a:spcBef>
                <a:spcPct val="20000"/>
              </a:spcBef>
              <a:spcAft>
                <a:spcPct val="0"/>
              </a:spcAft>
              <a:buChar char="»"/>
              <a:defRPr sz="1600">
                <a:solidFill>
                  <a:schemeClr val="tx1"/>
                </a:solidFill>
                <a:latin typeface="+mn-lt"/>
                <a:ea typeface="+mn-ea"/>
              </a:defRPr>
            </a:lvl7pPr>
            <a:lvl8pPr marL="4571771" indent="-304784" algn="l" rtl="0" fontAlgn="base">
              <a:spcBef>
                <a:spcPct val="20000"/>
              </a:spcBef>
              <a:spcAft>
                <a:spcPct val="0"/>
              </a:spcAft>
              <a:buChar char="»"/>
              <a:defRPr sz="1600">
                <a:solidFill>
                  <a:schemeClr val="tx1"/>
                </a:solidFill>
                <a:latin typeface="+mn-lt"/>
                <a:ea typeface="+mn-ea"/>
              </a:defRPr>
            </a:lvl8pPr>
            <a:lvl9pPr marL="5181341" indent="-304784" algn="l" rtl="0" fontAlgn="base">
              <a:spcBef>
                <a:spcPct val="20000"/>
              </a:spcBef>
              <a:spcAft>
                <a:spcPct val="0"/>
              </a:spcAft>
              <a:buChar char="»"/>
              <a:defRPr sz="16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r>
              <a:rPr kumimoji="0" lang="en-GB" sz="2400" b="1"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Advocacy</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 </a:t>
            </a:r>
            <a:r>
              <a:rPr kumimoji="0" lang="en-GB" sz="2400" b="0" i="1"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promoting</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the value of conservation; and </a:t>
            </a:r>
            <a:r>
              <a:rPr kumimoji="0" lang="en-GB" sz="2400" b="0" i="1"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championing</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the care of collections</a:t>
            </a: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r>
              <a:rPr kumimoji="0" lang="en-GB" sz="2400" b="1"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Excellence</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 </a:t>
            </a:r>
            <a:r>
              <a:rPr kumimoji="0" lang="en-GB" sz="2400" b="0" i="1"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increasing</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the visibility, recognition and take-up of Icon accreditation; and </a:t>
            </a:r>
            <a:r>
              <a:rPr kumimoji="0" lang="en-GB" sz="2400" b="0" i="1"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leading </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action</a:t>
            </a:r>
            <a:r>
              <a:rPr kumimoji="0" lang="en-GB" sz="2400" b="0" i="1"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on environmental sustainability</a:t>
            </a: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r>
              <a:rPr kumimoji="0" lang="en-GB" sz="2400" b="1"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Engagement</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 </a:t>
            </a:r>
            <a:r>
              <a:rPr kumimoji="0" lang="en-GB" sz="2400" b="0" i="1"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taking steps </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to support diversity and inclusion; and </a:t>
            </a:r>
            <a:r>
              <a:rPr kumimoji="0" lang="en-GB" sz="2400" b="0" i="1"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encouraging</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more people to join Icon as supporters</a:t>
            </a: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kumimoji="0" lang="en-GB" sz="12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And: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r>
              <a:rPr kumimoji="0" lang="en-GB" sz="2400" b="1"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Effective and sustainable </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a:t>
            </a:r>
            <a:r>
              <a:rPr kumimoji="0" lang="en-GB" sz="2400" b="0" i="1"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delivering</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steady membership growth; and </a:t>
            </a:r>
            <a:r>
              <a:rPr kumimoji="0" lang="en-GB" sz="2400" b="0" i="1"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rebuilding</a:t>
            </a:r>
            <a:r>
              <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rPr>
              <a:t> Icon’s reserves to ensure greater resilience</a:t>
            </a: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lang="en-GB" sz="2400" kern="0" dirty="0">
              <a:latin typeface="Arial" panose="020B0604020202020204" pitchFamily="34" charset="0"/>
              <a:ea typeface="ＭＳ Ｐゴシック"/>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GB" sz="2400" b="1" i="0" u="none" strike="noStrike" kern="0" cap="none" spc="0" normalizeH="0" baseline="0" noProof="0" dirty="0">
                <a:ln>
                  <a:noFill/>
                </a:ln>
                <a:solidFill>
                  <a:srgbClr val="00B0F0"/>
                </a:solidFill>
                <a:effectLst/>
                <a:uLnTx/>
                <a:uFillTx/>
                <a:latin typeface="Arial" panose="020B0604020202020204" pitchFamily="34" charset="0"/>
                <a:ea typeface="ＭＳ Ｐゴシック"/>
                <a:cs typeface="Arial" panose="020B0604020202020204" pitchFamily="34" charset="0"/>
              </a:rPr>
              <a:t>	    Also… developing and publishing the next Icon strategy (2030)</a:t>
            </a: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kumimoji="0" lang="en-GB" sz="2400" b="0" i="0" u="none" strike="noStrike" kern="0" cap="none" spc="0" normalizeH="0" baseline="0" noProof="0" dirty="0">
              <a:ln>
                <a:noFill/>
              </a:ln>
              <a:effectLst/>
              <a:uLnTx/>
              <a:uFillTx/>
              <a:latin typeface="Arial" panose="020B0604020202020204" pitchFamily="34" charset="0"/>
              <a:ea typeface="ＭＳ Ｐゴシック"/>
              <a:cs typeface="Arial" panose="020B0604020202020204" pitchFamily="34" charset="0"/>
            </a:endParaRPr>
          </a:p>
        </p:txBody>
      </p:sp>
      <p:pic>
        <p:nvPicPr>
          <p:cNvPr id="3" name="Graphic 2" descr="Megaphone with solid fill">
            <a:extLst>
              <a:ext uri="{FF2B5EF4-FFF2-40B4-BE49-F238E27FC236}">
                <a16:creationId xmlns:a16="http://schemas.microsoft.com/office/drawing/2014/main" id="{5978869B-22EC-4F78-8BDB-47B1CCB228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830" y="5690024"/>
            <a:ext cx="1167975" cy="1167975"/>
          </a:xfrm>
          <a:prstGeom prst="rect">
            <a:avLst/>
          </a:prstGeom>
        </p:spPr>
      </p:pic>
    </p:spTree>
    <p:extLst>
      <p:ext uri="{BB962C8B-B14F-4D97-AF65-F5344CB8AC3E}">
        <p14:creationId xmlns:p14="http://schemas.microsoft.com/office/powerpoint/2010/main" val="162947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0324B6-FD4B-477E-8ECA-2A909A62E950}"/>
              </a:ext>
            </a:extLst>
          </p:cNvPr>
          <p:cNvSpPr txBox="1">
            <a:spLocks noChangeArrowheads="1"/>
          </p:cNvSpPr>
          <p:nvPr/>
        </p:nvSpPr>
        <p:spPr bwMode="auto">
          <a:xfrm>
            <a:off x="497850" y="253575"/>
            <a:ext cx="11618395" cy="94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62560" tIns="81280" rIns="162560" bIns="81280" numCol="1" anchor="ctr" anchorCtr="0" compatLnSpc="1">
            <a:prstTxWarp prst="textNoShape">
              <a:avLst/>
            </a:prstTxWarp>
          </a:bodyPr>
          <a:lstStyle>
            <a:lvl1pPr algn="l" rtl="0" eaLnBrk="0" fontAlgn="base" hangingPunct="0">
              <a:spcBef>
                <a:spcPct val="0"/>
              </a:spcBef>
              <a:spcAft>
                <a:spcPct val="0"/>
              </a:spcAft>
              <a:defRPr sz="1950">
                <a:solidFill>
                  <a:srgbClr val="DB2027"/>
                </a:solidFill>
                <a:latin typeface="+mj-lt"/>
                <a:ea typeface="+mj-ea"/>
                <a:cs typeface="+mj-cs"/>
              </a:defRPr>
            </a:lvl1pPr>
            <a:lvl2pPr algn="l" rtl="0" eaLnBrk="0" fontAlgn="base" hangingPunct="0">
              <a:spcBef>
                <a:spcPct val="0"/>
              </a:spcBef>
              <a:spcAft>
                <a:spcPct val="0"/>
              </a:spcAft>
              <a:defRPr sz="1950">
                <a:solidFill>
                  <a:srgbClr val="DB2027"/>
                </a:solidFill>
                <a:latin typeface="Arial" charset="0"/>
                <a:ea typeface="ＭＳ Ｐゴシック" pitchFamily="1" charset="-128"/>
              </a:defRPr>
            </a:lvl2pPr>
            <a:lvl3pPr algn="l" rtl="0" eaLnBrk="0" fontAlgn="base" hangingPunct="0">
              <a:spcBef>
                <a:spcPct val="0"/>
              </a:spcBef>
              <a:spcAft>
                <a:spcPct val="0"/>
              </a:spcAft>
              <a:defRPr sz="1950">
                <a:solidFill>
                  <a:srgbClr val="DB2027"/>
                </a:solidFill>
                <a:latin typeface="Arial" charset="0"/>
                <a:ea typeface="ＭＳ Ｐゴシック" pitchFamily="1" charset="-128"/>
              </a:defRPr>
            </a:lvl3pPr>
            <a:lvl4pPr algn="l" rtl="0" eaLnBrk="0" fontAlgn="base" hangingPunct="0">
              <a:spcBef>
                <a:spcPct val="0"/>
              </a:spcBef>
              <a:spcAft>
                <a:spcPct val="0"/>
              </a:spcAft>
              <a:defRPr sz="1950">
                <a:solidFill>
                  <a:srgbClr val="DB2027"/>
                </a:solidFill>
                <a:latin typeface="Arial" charset="0"/>
                <a:ea typeface="ＭＳ Ｐゴシック" pitchFamily="1" charset="-128"/>
              </a:defRPr>
            </a:lvl4pPr>
            <a:lvl5pPr algn="l" rtl="0" eaLnBrk="0" fontAlgn="base" hangingPunct="0">
              <a:spcBef>
                <a:spcPct val="0"/>
              </a:spcBef>
              <a:spcAft>
                <a:spcPct val="0"/>
              </a:spcAft>
              <a:defRPr sz="1950">
                <a:solidFill>
                  <a:srgbClr val="DB2027"/>
                </a:solidFill>
                <a:latin typeface="Arial" charset="0"/>
                <a:ea typeface="ＭＳ Ｐゴシック" pitchFamily="1" charset="-128"/>
              </a:defRPr>
            </a:lvl5pPr>
            <a:lvl6pPr marL="342900" algn="l" rtl="0" fontAlgn="base">
              <a:spcBef>
                <a:spcPct val="0"/>
              </a:spcBef>
              <a:spcAft>
                <a:spcPct val="0"/>
              </a:spcAft>
              <a:defRPr sz="1950">
                <a:solidFill>
                  <a:srgbClr val="DB2027"/>
                </a:solidFill>
                <a:latin typeface="Arial" charset="0"/>
                <a:ea typeface="ＭＳ Ｐゴシック" pitchFamily="1" charset="-128"/>
              </a:defRPr>
            </a:lvl6pPr>
            <a:lvl7pPr marL="685800" algn="l" rtl="0" fontAlgn="base">
              <a:spcBef>
                <a:spcPct val="0"/>
              </a:spcBef>
              <a:spcAft>
                <a:spcPct val="0"/>
              </a:spcAft>
              <a:defRPr sz="1950">
                <a:solidFill>
                  <a:srgbClr val="DB2027"/>
                </a:solidFill>
                <a:latin typeface="Arial" charset="0"/>
                <a:ea typeface="ＭＳ Ｐゴシック" pitchFamily="1" charset="-128"/>
              </a:defRPr>
            </a:lvl7pPr>
            <a:lvl8pPr marL="1028700" algn="l" rtl="0" fontAlgn="base">
              <a:spcBef>
                <a:spcPct val="0"/>
              </a:spcBef>
              <a:spcAft>
                <a:spcPct val="0"/>
              </a:spcAft>
              <a:defRPr sz="1950">
                <a:solidFill>
                  <a:srgbClr val="DB2027"/>
                </a:solidFill>
                <a:latin typeface="Arial" charset="0"/>
                <a:ea typeface="ＭＳ Ｐゴシック" pitchFamily="1" charset="-128"/>
              </a:defRPr>
            </a:lvl8pPr>
            <a:lvl9pPr marL="1371600" algn="l" rtl="0" fontAlgn="base">
              <a:spcBef>
                <a:spcPct val="0"/>
              </a:spcBef>
              <a:spcAft>
                <a:spcPct val="0"/>
              </a:spcAft>
              <a:defRPr sz="1950">
                <a:solidFill>
                  <a:srgbClr val="DB2027"/>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600" b="1" dirty="0">
                <a:solidFill>
                  <a:srgbClr val="FF0000"/>
                </a:solidFill>
                <a:latin typeface="Arial"/>
                <a:ea typeface="ＭＳ Ｐゴシック"/>
                <a:cs typeface="Calibri Light" panose="020F0302020204030204" pitchFamily="34" charset="0"/>
              </a:rPr>
              <a:t>Role of trustees and the Board</a:t>
            </a:r>
            <a:endParaRPr kumimoji="0" lang="en-GB" sz="3600" b="1" i="0" u="none" strike="noStrike" kern="1200" cap="none" spc="0" normalizeH="0" baseline="0" noProof="0" dirty="0">
              <a:ln>
                <a:noFill/>
              </a:ln>
              <a:solidFill>
                <a:srgbClr val="FF0000"/>
              </a:solidFill>
              <a:effectLst/>
              <a:uLnTx/>
              <a:uFillTx/>
              <a:latin typeface="Arial"/>
              <a:ea typeface="ＭＳ Ｐゴシック"/>
              <a:cs typeface="Calibri Light" panose="020F0302020204030204" pitchFamily="34" charset="0"/>
            </a:endParaRPr>
          </a:p>
        </p:txBody>
      </p:sp>
      <p:sp>
        <p:nvSpPr>
          <p:cNvPr id="5" name="Text Placeholder 2">
            <a:extLst>
              <a:ext uri="{FF2B5EF4-FFF2-40B4-BE49-F238E27FC236}">
                <a16:creationId xmlns:a16="http://schemas.microsoft.com/office/drawing/2014/main" id="{C3C14369-249D-472E-878A-D3AAFC8FE332}"/>
              </a:ext>
            </a:extLst>
          </p:cNvPr>
          <p:cNvSpPr txBox="1">
            <a:spLocks/>
          </p:cNvSpPr>
          <p:nvPr/>
        </p:nvSpPr>
        <p:spPr bwMode="auto">
          <a:xfrm>
            <a:off x="651038" y="1500143"/>
            <a:ext cx="5988913" cy="510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77" indent="-457177" algn="l" rtl="0" eaLnBrk="0" fontAlgn="base" hangingPunct="0">
              <a:spcBef>
                <a:spcPct val="20000"/>
              </a:spcBef>
              <a:spcAft>
                <a:spcPct val="0"/>
              </a:spcAft>
              <a:buChar char="•"/>
              <a:defRPr>
                <a:solidFill>
                  <a:schemeClr val="tx1"/>
                </a:solidFill>
                <a:latin typeface="+mn-lt"/>
                <a:ea typeface="+mn-ea"/>
                <a:cs typeface="+mn-cs"/>
              </a:defRPr>
            </a:lvl1pPr>
            <a:lvl2pPr marL="990551" indent="-380982" algn="l" rtl="0" eaLnBrk="0" fontAlgn="base" hangingPunct="0">
              <a:spcBef>
                <a:spcPct val="20000"/>
              </a:spcBef>
              <a:spcAft>
                <a:spcPct val="0"/>
              </a:spcAft>
              <a:buChar char="–"/>
              <a:defRPr sz="2133">
                <a:solidFill>
                  <a:schemeClr val="tx1"/>
                </a:solidFill>
                <a:latin typeface="+mn-lt"/>
                <a:ea typeface="+mn-ea"/>
              </a:defRPr>
            </a:lvl2pPr>
            <a:lvl3pPr marL="1523923" indent="-304784" algn="l" rtl="0" eaLnBrk="0" fontAlgn="base" hangingPunct="0">
              <a:spcBef>
                <a:spcPct val="20000"/>
              </a:spcBef>
              <a:spcAft>
                <a:spcPct val="0"/>
              </a:spcAft>
              <a:buChar char="•"/>
              <a:defRPr sz="1867">
                <a:solidFill>
                  <a:schemeClr val="tx1"/>
                </a:solidFill>
                <a:latin typeface="+mn-lt"/>
                <a:ea typeface="+mn-ea"/>
              </a:defRPr>
            </a:lvl3pPr>
            <a:lvl4pPr marL="2133493" indent="-304784" algn="l" rtl="0" eaLnBrk="0" fontAlgn="base" hangingPunct="0">
              <a:spcBef>
                <a:spcPct val="20000"/>
              </a:spcBef>
              <a:spcAft>
                <a:spcPct val="0"/>
              </a:spcAft>
              <a:buChar char="–"/>
              <a:defRPr sz="1600">
                <a:solidFill>
                  <a:schemeClr val="tx1"/>
                </a:solidFill>
                <a:latin typeface="+mn-lt"/>
                <a:ea typeface="+mn-ea"/>
              </a:defRPr>
            </a:lvl4pPr>
            <a:lvl5pPr marL="2743063" indent="-304784" algn="l" rtl="0" eaLnBrk="0" fontAlgn="base" hangingPunct="0">
              <a:spcBef>
                <a:spcPct val="20000"/>
              </a:spcBef>
              <a:spcAft>
                <a:spcPct val="0"/>
              </a:spcAft>
              <a:buChar char="»"/>
              <a:defRPr sz="1600">
                <a:solidFill>
                  <a:schemeClr val="tx1"/>
                </a:solidFill>
                <a:latin typeface="+mn-lt"/>
                <a:ea typeface="+mn-ea"/>
              </a:defRPr>
            </a:lvl5pPr>
            <a:lvl6pPr marL="3352632" indent="-304784" algn="l" rtl="0" fontAlgn="base">
              <a:spcBef>
                <a:spcPct val="20000"/>
              </a:spcBef>
              <a:spcAft>
                <a:spcPct val="0"/>
              </a:spcAft>
              <a:buChar char="»"/>
              <a:defRPr sz="1600">
                <a:solidFill>
                  <a:schemeClr val="tx1"/>
                </a:solidFill>
                <a:latin typeface="+mn-lt"/>
                <a:ea typeface="+mn-ea"/>
              </a:defRPr>
            </a:lvl6pPr>
            <a:lvl7pPr marL="3962202" indent="-304784" algn="l" rtl="0" fontAlgn="base">
              <a:spcBef>
                <a:spcPct val="20000"/>
              </a:spcBef>
              <a:spcAft>
                <a:spcPct val="0"/>
              </a:spcAft>
              <a:buChar char="»"/>
              <a:defRPr sz="1600">
                <a:solidFill>
                  <a:schemeClr val="tx1"/>
                </a:solidFill>
                <a:latin typeface="+mn-lt"/>
                <a:ea typeface="+mn-ea"/>
              </a:defRPr>
            </a:lvl7pPr>
            <a:lvl8pPr marL="4571771" indent="-304784" algn="l" rtl="0" fontAlgn="base">
              <a:spcBef>
                <a:spcPct val="20000"/>
              </a:spcBef>
              <a:spcAft>
                <a:spcPct val="0"/>
              </a:spcAft>
              <a:buChar char="»"/>
              <a:defRPr sz="1600">
                <a:solidFill>
                  <a:schemeClr val="tx1"/>
                </a:solidFill>
                <a:latin typeface="+mn-lt"/>
                <a:ea typeface="+mn-ea"/>
              </a:defRPr>
            </a:lvl8pPr>
            <a:lvl9pPr marL="5181341" indent="-304784" algn="l" rtl="0" fontAlgn="base">
              <a:spcBef>
                <a:spcPct val="20000"/>
              </a:spcBef>
              <a:spcAft>
                <a:spcPct val="0"/>
              </a:spcAft>
              <a:buChar char="»"/>
              <a:defRPr sz="1600">
                <a:solidFill>
                  <a:schemeClr val="tx1"/>
                </a:solidFill>
                <a:latin typeface="+mn-lt"/>
                <a:ea typeface="+mn-ea"/>
              </a:defRPr>
            </a:lvl9pPr>
          </a:lstStyle>
          <a:p>
            <a:pPr>
              <a:spcBef>
                <a:spcPts val="0"/>
              </a:spcBef>
              <a:spcAft>
                <a:spcPts val="1200"/>
              </a:spcAft>
            </a:pPr>
            <a:r>
              <a:rPr lang="en-GB" sz="2400" dirty="0">
                <a:latin typeface="Arial" panose="020B0604020202020204" pitchFamily="34" charset="0"/>
                <a:cs typeface="Arial" panose="020B0604020202020204" pitchFamily="34" charset="0"/>
              </a:rPr>
              <a:t>Charities should be led by an effective Board that provides </a:t>
            </a:r>
            <a:r>
              <a:rPr lang="en-GB" sz="2400" b="1" dirty="0">
                <a:latin typeface="Arial" panose="020B0604020202020204" pitchFamily="34" charset="0"/>
                <a:cs typeface="Arial" panose="020B0604020202020204" pitchFamily="34" charset="0"/>
              </a:rPr>
              <a:t>strategic leadership </a:t>
            </a:r>
            <a:r>
              <a:rPr lang="en-GB" sz="2400" dirty="0">
                <a:latin typeface="Arial" panose="020B0604020202020204" pitchFamily="34" charset="0"/>
                <a:cs typeface="Arial" panose="020B0604020202020204" pitchFamily="34" charset="0"/>
              </a:rPr>
              <a:t>in line with the charity’s aims and values.</a:t>
            </a:r>
          </a:p>
          <a:p>
            <a:pPr>
              <a:spcBef>
                <a:spcPts val="0"/>
              </a:spcBef>
              <a:spcAft>
                <a:spcPts val="1200"/>
              </a:spcAft>
            </a:pPr>
            <a:r>
              <a:rPr lang="en-GB" sz="2400" dirty="0">
                <a:latin typeface="Arial" panose="020B0604020202020204" pitchFamily="34" charset="0"/>
                <a:cs typeface="Arial" panose="020B0604020202020204" pitchFamily="34" charset="0"/>
              </a:rPr>
              <a:t>Trustees should be clear about the charity’s aims and the Board should ensure that these are being delivered effectively and sustainably.</a:t>
            </a:r>
          </a:p>
          <a:p>
            <a:pPr>
              <a:spcBef>
                <a:spcPts val="0"/>
              </a:spcBef>
              <a:spcAft>
                <a:spcPts val="1200"/>
              </a:spcAft>
            </a:pPr>
            <a:r>
              <a:rPr lang="en-GB" sz="2400" dirty="0">
                <a:latin typeface="Arial" panose="020B0604020202020204" pitchFamily="34" charset="0"/>
                <a:cs typeface="Arial" panose="020B0604020202020204" pitchFamily="34" charset="0"/>
              </a:rPr>
              <a:t>Good governance is fundamental in the success of a charity and reflects the ever changing expectations from society.</a:t>
            </a:r>
          </a:p>
          <a:p>
            <a:pPr marL="342900" marR="0" lvl="0" indent="-342900" algn="l" defTabSz="914400" rtl="0" eaLnBrk="0" fontAlgn="base" latinLnBrk="0" hangingPunct="0">
              <a:lnSpc>
                <a:spcPct val="100000"/>
              </a:lnSpc>
              <a:spcBef>
                <a:spcPct val="20000"/>
              </a:spcBef>
              <a:spcAft>
                <a:spcPct val="0"/>
              </a:spcAft>
              <a:buClrTx/>
              <a:buSzTx/>
              <a:buFont typeface="Symbol" panose="05050102010706020507" pitchFamily="18" charset="2"/>
              <a:buChar char=""/>
              <a:tabLst/>
              <a:defRPr/>
            </a:pPr>
            <a:endParaRPr kumimoji="0" lang="en-GB" sz="2400" b="0" i="0" u="none" strike="noStrike" kern="0" cap="none" spc="0" normalizeH="0" baseline="0" noProof="0" dirty="0">
              <a:ln>
                <a:noFill/>
              </a:ln>
              <a:solidFill>
                <a:srgbClr val="FFFFFF">
                  <a:lumMod val="50000"/>
                </a:srgbClr>
              </a:solidFill>
              <a:effectLst/>
              <a:uLnTx/>
              <a:uFillTx/>
              <a:latin typeface="Arial" panose="020B0604020202020204" pitchFamily="34" charset="0"/>
              <a:ea typeface="ＭＳ Ｐゴシック"/>
              <a:cs typeface="Arial"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0664EC48-E848-4878-B829-A75D6A105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852" y="1193882"/>
            <a:ext cx="3993110" cy="4849318"/>
          </a:xfrm>
          <a:prstGeom prst="rect">
            <a:avLst/>
          </a:prstGeom>
        </p:spPr>
      </p:pic>
    </p:spTree>
    <p:extLst>
      <p:ext uri="{BB962C8B-B14F-4D97-AF65-F5344CB8AC3E}">
        <p14:creationId xmlns:p14="http://schemas.microsoft.com/office/powerpoint/2010/main" val="522104072"/>
      </p:ext>
    </p:extLst>
  </p:cSld>
  <p:clrMapOvr>
    <a:masterClrMapping/>
  </p:clrMapOvr>
</p:sld>
</file>

<file path=ppt/theme/theme1.xml><?xml version="1.0" encoding="utf-8"?>
<a:theme xmlns:a="http://schemas.openxmlformats.org/drawingml/2006/main" name="1_icon red1">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con red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icon red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on red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on red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on red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on red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on red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on red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on red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on red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on red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on red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on red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DF49E0CE88F84DADA339AA8A6B4484" ma:contentTypeVersion="13" ma:contentTypeDescription="Create a new document." ma:contentTypeScope="" ma:versionID="40df6f42472d64aabe5ab5a67795d26d">
  <xsd:schema xmlns:xsd="http://www.w3.org/2001/XMLSchema" xmlns:xs="http://www.w3.org/2001/XMLSchema" xmlns:p="http://schemas.microsoft.com/office/2006/metadata/properties" xmlns:ns2="59ef66b6-230b-485a-897e-c57cb2828f0c" xmlns:ns3="9326bd46-8c2c-4879-b44c-ce965f3ac557" targetNamespace="http://schemas.microsoft.com/office/2006/metadata/properties" ma:root="true" ma:fieldsID="87c0bdff7185fc4aead9ecc27c7d99cc" ns2:_="" ns3:_="">
    <xsd:import namespace="59ef66b6-230b-485a-897e-c57cb2828f0c"/>
    <xsd:import namespace="9326bd46-8c2c-4879-b44c-ce965f3ac5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ef66b6-230b-485a-897e-c57cb2828f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26bd46-8c2c-4879-b44c-ce965f3ac5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0D1C47-F78C-4C4E-A9B2-31CC2A52166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DDD4CA2-1609-46DA-A7EF-ECF8F77D9673}">
  <ds:schemaRefs>
    <ds:schemaRef ds:uri="http://schemas.microsoft.com/sharepoint/v3/contenttype/forms"/>
  </ds:schemaRefs>
</ds:datastoreItem>
</file>

<file path=customXml/itemProps3.xml><?xml version="1.0" encoding="utf-8"?>
<ds:datastoreItem xmlns:ds="http://schemas.openxmlformats.org/officeDocument/2006/customXml" ds:itemID="{D914F85C-20F4-4CBA-BF3B-0557241B5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ef66b6-230b-485a-897e-c57cb2828f0c"/>
    <ds:schemaRef ds:uri="9326bd46-8c2c-4879-b44c-ce965f3ac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576</TotalTime>
  <Words>777</Words>
  <Application>Microsoft Office PowerPoint</Application>
  <PresentationFormat>Widescreen</PresentationFormat>
  <Paragraphs>70</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Symbol</vt:lpstr>
      <vt:lpstr>1_icon red1</vt:lpstr>
      <vt:lpstr>Getting on Board with Icon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on Board with Icon </dc:title>
  <dc:creator>Sara Crofts</dc:creator>
  <cp:lastModifiedBy>Sara Crofts</cp:lastModifiedBy>
  <cp:revision>1</cp:revision>
  <dcterms:created xsi:type="dcterms:W3CDTF">2021-07-05T11:10:51Z</dcterms:created>
  <dcterms:modified xsi:type="dcterms:W3CDTF">2021-07-06T17:40:07Z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450800</vt:r8>
  </property>
  <property fmtid="{D5CDD505-2E9C-101B-9397-08002B2CF9AE}" pid="3" name="ContentTypeId">
    <vt:lpwstr>0x0101004BDF49E0CE88F84DADA339AA8A6B4484</vt:lpwstr>
  </property>
</Properties>
</file>