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0" r:id="rId3"/>
    <p:sldId id="278" r:id="rId4"/>
    <p:sldId id="279" r:id="rId5"/>
    <p:sldId id="280" r:id="rId6"/>
    <p:sldId id="281" r:id="rId7"/>
    <p:sldId id="282"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Duarte" initials="LD" lastIdx="1" clrIdx="0">
    <p:extLst>
      <p:ext uri="{19B8F6BF-5375-455C-9EA6-DF929625EA0E}">
        <p15:presenceInfo xmlns:p15="http://schemas.microsoft.com/office/powerpoint/2012/main" userId="6d3da51fec9ca6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81" d="100"/>
          <a:sy n="81" d="100"/>
        </p:scale>
        <p:origin x="9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EF6D2-111A-4E9E-8036-97C6F4A02C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FFF5DB-8CAB-4F3A-84F8-53D4A515C9CC}">
      <dgm:prSet/>
      <dgm:spPr/>
      <dgm:t>
        <a:bodyPr/>
        <a:lstStyle/>
        <a:p>
          <a:r>
            <a:rPr lang="en-GB"/>
            <a:t>Joint publication: ICON and RESCUE</a:t>
          </a:r>
          <a:endParaRPr lang="en-US"/>
        </a:p>
      </dgm:t>
    </dgm:pt>
    <dgm:pt modelId="{0CDCB13E-23A2-463C-8572-8A19B2D46596}" type="parTrans" cxnId="{FA8B3496-AC9F-4C1D-8A62-D49975071846}">
      <dgm:prSet/>
      <dgm:spPr/>
      <dgm:t>
        <a:bodyPr/>
        <a:lstStyle/>
        <a:p>
          <a:endParaRPr lang="en-US"/>
        </a:p>
      </dgm:t>
    </dgm:pt>
    <dgm:pt modelId="{BC8DA3A1-9EDF-4AE6-A099-01382AD9A935}" type="sibTrans" cxnId="{FA8B3496-AC9F-4C1D-8A62-D49975071846}">
      <dgm:prSet/>
      <dgm:spPr/>
      <dgm:t>
        <a:bodyPr/>
        <a:lstStyle/>
        <a:p>
          <a:endParaRPr lang="en-US"/>
        </a:p>
      </dgm:t>
    </dgm:pt>
    <dgm:pt modelId="{00D40181-AD49-4A60-8069-C8C6CFCA4F53}">
      <dgm:prSet/>
      <dgm:spPr/>
      <dgm:t>
        <a:bodyPr/>
        <a:lstStyle/>
        <a:p>
          <a:r>
            <a:rPr lang="en-GB"/>
            <a:t>Authors: Sarah Watkins-Kenney, David Watkinson, Jim Spriggs, Nicola Emmerson</a:t>
          </a:r>
          <a:endParaRPr lang="en-US"/>
        </a:p>
      </dgm:t>
    </dgm:pt>
    <dgm:pt modelId="{1A005B16-F1BA-412E-A0EB-217E4F57872F}" type="parTrans" cxnId="{2658FB93-5EB3-4DB5-BF23-917085490D17}">
      <dgm:prSet/>
      <dgm:spPr/>
      <dgm:t>
        <a:bodyPr/>
        <a:lstStyle/>
        <a:p>
          <a:endParaRPr lang="en-US"/>
        </a:p>
      </dgm:t>
    </dgm:pt>
    <dgm:pt modelId="{2F7A36C1-3FEE-4F1D-9B20-5240431FD205}" type="sibTrans" cxnId="{2658FB93-5EB3-4DB5-BF23-917085490D17}">
      <dgm:prSet/>
      <dgm:spPr/>
      <dgm:t>
        <a:bodyPr/>
        <a:lstStyle/>
        <a:p>
          <a:endParaRPr lang="en-US"/>
        </a:p>
      </dgm:t>
    </dgm:pt>
    <dgm:pt modelId="{7C44F7D7-0632-4DA4-A27D-EDA96161CE46}">
      <dgm:prSet/>
      <dgm:spPr/>
      <dgm:t>
        <a:bodyPr/>
        <a:lstStyle/>
        <a:p>
          <a:r>
            <a:rPr lang="en-GB"/>
            <a:t>Lead author: Sarah Watkins-Kenney</a:t>
          </a:r>
          <a:endParaRPr lang="en-US"/>
        </a:p>
      </dgm:t>
    </dgm:pt>
    <dgm:pt modelId="{10B94336-D4F9-4F66-9CDB-49B2CD3C7DC4}" type="parTrans" cxnId="{3EDDE2FD-28E0-4157-A1BF-879188DAA3AC}">
      <dgm:prSet/>
      <dgm:spPr/>
      <dgm:t>
        <a:bodyPr/>
        <a:lstStyle/>
        <a:p>
          <a:endParaRPr lang="en-US"/>
        </a:p>
      </dgm:t>
    </dgm:pt>
    <dgm:pt modelId="{96B49185-109D-4981-AC6C-76E78C82B3B7}" type="sibTrans" cxnId="{3EDDE2FD-28E0-4157-A1BF-879188DAA3AC}">
      <dgm:prSet/>
      <dgm:spPr/>
      <dgm:t>
        <a:bodyPr/>
        <a:lstStyle/>
        <a:p>
          <a:endParaRPr lang="en-US"/>
        </a:p>
      </dgm:t>
    </dgm:pt>
    <dgm:pt modelId="{CBC76E8D-25C5-4D0B-B89F-8297CD707B39}">
      <dgm:prSet/>
      <dgm:spPr/>
      <dgm:t>
        <a:bodyPr/>
        <a:lstStyle/>
        <a:p>
          <a:r>
            <a:rPr lang="en-GB"/>
            <a:t>Draft Section to Focus Group Reviewers (Nov-Dec 2020).</a:t>
          </a:r>
          <a:endParaRPr lang="en-US"/>
        </a:p>
      </dgm:t>
    </dgm:pt>
    <dgm:pt modelId="{89346CF1-D7CD-414C-831C-32F9D01514BA}" type="parTrans" cxnId="{7849A921-0318-44F6-ADA4-3D73122E17E5}">
      <dgm:prSet/>
      <dgm:spPr/>
      <dgm:t>
        <a:bodyPr/>
        <a:lstStyle/>
        <a:p>
          <a:endParaRPr lang="en-US"/>
        </a:p>
      </dgm:t>
    </dgm:pt>
    <dgm:pt modelId="{5203459F-D223-4F63-AF17-C7FD596DEFF9}" type="sibTrans" cxnId="{7849A921-0318-44F6-ADA4-3D73122E17E5}">
      <dgm:prSet/>
      <dgm:spPr/>
      <dgm:t>
        <a:bodyPr/>
        <a:lstStyle/>
        <a:p>
          <a:endParaRPr lang="en-US"/>
        </a:p>
      </dgm:t>
    </dgm:pt>
    <dgm:pt modelId="{0CE380F4-2FC9-454F-B744-CD286DDBB5EB}">
      <dgm:prSet/>
      <dgm:spPr/>
      <dgm:t>
        <a:bodyPr/>
        <a:lstStyle/>
        <a:p>
          <a:r>
            <a:rPr lang="en-GB"/>
            <a:t>Content and organisation of 4</a:t>
          </a:r>
          <a:r>
            <a:rPr lang="en-GB" baseline="30000"/>
            <a:t>th</a:t>
          </a:r>
          <a:r>
            <a:rPr lang="en-GB"/>
            <a:t> Edition.</a:t>
          </a:r>
          <a:endParaRPr lang="en-US"/>
        </a:p>
      </dgm:t>
    </dgm:pt>
    <dgm:pt modelId="{0DB42166-F313-4E9E-9ABD-0F5D8004666D}" type="parTrans" cxnId="{0E47D009-49D3-49E4-86F2-FF20993AEB20}">
      <dgm:prSet/>
      <dgm:spPr/>
      <dgm:t>
        <a:bodyPr/>
        <a:lstStyle/>
        <a:p>
          <a:endParaRPr lang="en-US"/>
        </a:p>
      </dgm:t>
    </dgm:pt>
    <dgm:pt modelId="{E772010B-5F53-4A37-A3FD-10D621FAED83}" type="sibTrans" cxnId="{0E47D009-49D3-49E4-86F2-FF20993AEB20}">
      <dgm:prSet/>
      <dgm:spPr/>
      <dgm:t>
        <a:bodyPr/>
        <a:lstStyle/>
        <a:p>
          <a:endParaRPr lang="en-US"/>
        </a:p>
      </dgm:t>
    </dgm:pt>
    <dgm:pt modelId="{42A2474C-A6A5-4C3E-A4FD-741291622F46}">
      <dgm:prSet/>
      <dgm:spPr/>
      <dgm:t>
        <a:bodyPr/>
        <a:lstStyle/>
        <a:p>
          <a:r>
            <a:rPr lang="en-GB"/>
            <a:t>Draft 1 All Text and co-authors completed review (end July 2021).</a:t>
          </a:r>
          <a:endParaRPr lang="en-US"/>
        </a:p>
      </dgm:t>
    </dgm:pt>
    <dgm:pt modelId="{8EA76B6F-99D9-4D71-AE9F-069FC297F3E2}" type="parTrans" cxnId="{19D33FF0-B8B9-4215-9578-3113EC0AEF16}">
      <dgm:prSet/>
      <dgm:spPr/>
      <dgm:t>
        <a:bodyPr/>
        <a:lstStyle/>
        <a:p>
          <a:endParaRPr lang="en-US"/>
        </a:p>
      </dgm:t>
    </dgm:pt>
    <dgm:pt modelId="{B50FB1C2-951B-4120-AE25-68DEC4E6EA2B}" type="sibTrans" cxnId="{19D33FF0-B8B9-4215-9578-3113EC0AEF16}">
      <dgm:prSet/>
      <dgm:spPr/>
      <dgm:t>
        <a:bodyPr/>
        <a:lstStyle/>
        <a:p>
          <a:endParaRPr lang="en-US"/>
        </a:p>
      </dgm:t>
    </dgm:pt>
    <dgm:pt modelId="{1344E18E-586C-42E8-810F-74CAC20D2C80}">
      <dgm:prSet/>
      <dgm:spPr/>
      <dgm:t>
        <a:bodyPr/>
        <a:lstStyle/>
        <a:p>
          <a:r>
            <a:rPr lang="en-GB"/>
            <a:t>MOU drafted and agreed (Spring 2021)</a:t>
          </a:r>
          <a:endParaRPr lang="en-US"/>
        </a:p>
      </dgm:t>
    </dgm:pt>
    <dgm:pt modelId="{D13C54B8-305F-4FCE-B40E-B6BE306221B3}" type="parTrans" cxnId="{138808C2-4FFF-4BB9-A3C4-B9A89CF69F21}">
      <dgm:prSet/>
      <dgm:spPr/>
      <dgm:t>
        <a:bodyPr/>
        <a:lstStyle/>
        <a:p>
          <a:endParaRPr lang="en-US"/>
        </a:p>
      </dgm:t>
    </dgm:pt>
    <dgm:pt modelId="{16AE32CD-C98E-45B8-9771-BF7F08D5D5B5}" type="sibTrans" cxnId="{138808C2-4FFF-4BB9-A3C4-B9A89CF69F21}">
      <dgm:prSet/>
      <dgm:spPr/>
      <dgm:t>
        <a:bodyPr/>
        <a:lstStyle/>
        <a:p>
          <a:endParaRPr lang="en-US"/>
        </a:p>
      </dgm:t>
    </dgm:pt>
    <dgm:pt modelId="{75C5A623-AE96-4694-9418-E8029AF1B8B7}" type="pres">
      <dgm:prSet presAssocID="{3EEEF6D2-111A-4E9E-8036-97C6F4A02CA0}" presName="root" presStyleCnt="0">
        <dgm:presLayoutVars>
          <dgm:dir/>
          <dgm:resizeHandles val="exact"/>
        </dgm:presLayoutVars>
      </dgm:prSet>
      <dgm:spPr/>
    </dgm:pt>
    <dgm:pt modelId="{93F681C5-9EF5-4649-913E-5ABBCCD576DF}" type="pres">
      <dgm:prSet presAssocID="{A8FFF5DB-8CAB-4F3A-84F8-53D4A515C9CC}" presName="compNode" presStyleCnt="0"/>
      <dgm:spPr/>
    </dgm:pt>
    <dgm:pt modelId="{D9B573CC-9359-4C26-9C29-AA2793FACC44}" type="pres">
      <dgm:prSet presAssocID="{A8FFF5DB-8CAB-4F3A-84F8-53D4A515C9CC}" presName="bgRect" presStyleLbl="bgShp" presStyleIdx="0" presStyleCnt="7"/>
      <dgm:spPr/>
    </dgm:pt>
    <dgm:pt modelId="{B2A439D8-A660-4340-86E4-04992BECEB46}" type="pres">
      <dgm:prSet presAssocID="{A8FFF5DB-8CAB-4F3A-84F8-53D4A515C9CC}"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with solid fill"/>
        </a:ext>
      </dgm:extLst>
    </dgm:pt>
    <dgm:pt modelId="{79B393E3-2E07-45F7-BFA0-01ED93EEABD9}" type="pres">
      <dgm:prSet presAssocID="{A8FFF5DB-8CAB-4F3A-84F8-53D4A515C9CC}" presName="spaceRect" presStyleCnt="0"/>
      <dgm:spPr/>
    </dgm:pt>
    <dgm:pt modelId="{32D9653F-043A-4BCF-B1CE-0453CCBC3F42}" type="pres">
      <dgm:prSet presAssocID="{A8FFF5DB-8CAB-4F3A-84F8-53D4A515C9CC}" presName="parTx" presStyleLbl="revTx" presStyleIdx="0" presStyleCnt="7">
        <dgm:presLayoutVars>
          <dgm:chMax val="0"/>
          <dgm:chPref val="0"/>
        </dgm:presLayoutVars>
      </dgm:prSet>
      <dgm:spPr/>
    </dgm:pt>
    <dgm:pt modelId="{EB8D962D-A60F-48E3-901C-5E8C13E58340}" type="pres">
      <dgm:prSet presAssocID="{BC8DA3A1-9EDF-4AE6-A099-01382AD9A935}" presName="sibTrans" presStyleCnt="0"/>
      <dgm:spPr/>
    </dgm:pt>
    <dgm:pt modelId="{4B1C5872-F703-4C37-9071-EE2BA3F9FCF2}" type="pres">
      <dgm:prSet presAssocID="{00D40181-AD49-4A60-8069-C8C6CFCA4F53}" presName="compNode" presStyleCnt="0"/>
      <dgm:spPr/>
    </dgm:pt>
    <dgm:pt modelId="{D26F0749-8A7F-4A3C-AFA6-96B6EB968F05}" type="pres">
      <dgm:prSet presAssocID="{00D40181-AD49-4A60-8069-C8C6CFCA4F53}" presName="bgRect" presStyleLbl="bgShp" presStyleIdx="1" presStyleCnt="7"/>
      <dgm:spPr/>
    </dgm:pt>
    <dgm:pt modelId="{DDECBFC7-0AFD-439E-9546-CC4A35AA1089}" type="pres">
      <dgm:prSet presAssocID="{00D40181-AD49-4A60-8069-C8C6CFCA4F53}"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with solid fill"/>
        </a:ext>
      </dgm:extLst>
    </dgm:pt>
    <dgm:pt modelId="{157ABB5F-7474-4FC0-9C86-76A425EBE821}" type="pres">
      <dgm:prSet presAssocID="{00D40181-AD49-4A60-8069-C8C6CFCA4F53}" presName="spaceRect" presStyleCnt="0"/>
      <dgm:spPr/>
    </dgm:pt>
    <dgm:pt modelId="{F26E5FAF-3D67-4E2E-A7D5-822F1FA7E633}" type="pres">
      <dgm:prSet presAssocID="{00D40181-AD49-4A60-8069-C8C6CFCA4F53}" presName="parTx" presStyleLbl="revTx" presStyleIdx="1" presStyleCnt="7">
        <dgm:presLayoutVars>
          <dgm:chMax val="0"/>
          <dgm:chPref val="0"/>
        </dgm:presLayoutVars>
      </dgm:prSet>
      <dgm:spPr/>
    </dgm:pt>
    <dgm:pt modelId="{C08AA50F-CB52-4C2C-9CFB-6A55AEA1D01B}" type="pres">
      <dgm:prSet presAssocID="{2F7A36C1-3FEE-4F1D-9B20-5240431FD205}" presName="sibTrans" presStyleCnt="0"/>
      <dgm:spPr/>
    </dgm:pt>
    <dgm:pt modelId="{A010AFCF-70F4-4D86-BCD8-049C45B0AAAC}" type="pres">
      <dgm:prSet presAssocID="{7C44F7D7-0632-4DA4-A27D-EDA96161CE46}" presName="compNode" presStyleCnt="0"/>
      <dgm:spPr/>
    </dgm:pt>
    <dgm:pt modelId="{23F3C009-F6DB-4CE9-A2A0-9EFC1664DE94}" type="pres">
      <dgm:prSet presAssocID="{7C44F7D7-0632-4DA4-A27D-EDA96161CE46}" presName="bgRect" presStyleLbl="bgShp" presStyleIdx="2" presStyleCnt="7"/>
      <dgm:spPr/>
    </dgm:pt>
    <dgm:pt modelId="{EE7658B4-ED93-49FE-B2BB-F86C62ED8CF1}" type="pres">
      <dgm:prSet presAssocID="{7C44F7D7-0632-4DA4-A27D-EDA96161CE4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A1D01842-3105-4DC1-BAEC-EB25BF0EE99A}" type="pres">
      <dgm:prSet presAssocID="{7C44F7D7-0632-4DA4-A27D-EDA96161CE46}" presName="spaceRect" presStyleCnt="0"/>
      <dgm:spPr/>
    </dgm:pt>
    <dgm:pt modelId="{9F31AAC7-2AD4-474F-AAAB-8C4023A62C0A}" type="pres">
      <dgm:prSet presAssocID="{7C44F7D7-0632-4DA4-A27D-EDA96161CE46}" presName="parTx" presStyleLbl="revTx" presStyleIdx="2" presStyleCnt="7">
        <dgm:presLayoutVars>
          <dgm:chMax val="0"/>
          <dgm:chPref val="0"/>
        </dgm:presLayoutVars>
      </dgm:prSet>
      <dgm:spPr/>
    </dgm:pt>
    <dgm:pt modelId="{7E403B94-C23A-41C8-B8B6-B807C4866DD8}" type="pres">
      <dgm:prSet presAssocID="{96B49185-109D-4981-AC6C-76E78C82B3B7}" presName="sibTrans" presStyleCnt="0"/>
      <dgm:spPr/>
    </dgm:pt>
    <dgm:pt modelId="{A032DE07-49C8-4A75-921E-C7818CCF1E06}" type="pres">
      <dgm:prSet presAssocID="{CBC76E8D-25C5-4D0B-B89F-8297CD707B39}" presName="compNode" presStyleCnt="0"/>
      <dgm:spPr/>
    </dgm:pt>
    <dgm:pt modelId="{F1BB5EFD-F94B-4116-BC42-3DB16BAE6A29}" type="pres">
      <dgm:prSet presAssocID="{CBC76E8D-25C5-4D0B-B89F-8297CD707B39}" presName="bgRect" presStyleLbl="bgShp" presStyleIdx="3" presStyleCnt="7"/>
      <dgm:spPr/>
    </dgm:pt>
    <dgm:pt modelId="{67C79840-E56A-42C7-8190-4F957FEAB154}" type="pres">
      <dgm:prSet presAssocID="{CBC76E8D-25C5-4D0B-B89F-8297CD707B3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54F573DE-42C2-4445-9FE3-13E4F359BE16}" type="pres">
      <dgm:prSet presAssocID="{CBC76E8D-25C5-4D0B-B89F-8297CD707B39}" presName="spaceRect" presStyleCnt="0"/>
      <dgm:spPr/>
    </dgm:pt>
    <dgm:pt modelId="{1AADC794-F4D9-4832-909B-93A5B57CF528}" type="pres">
      <dgm:prSet presAssocID="{CBC76E8D-25C5-4D0B-B89F-8297CD707B39}" presName="parTx" presStyleLbl="revTx" presStyleIdx="3" presStyleCnt="7">
        <dgm:presLayoutVars>
          <dgm:chMax val="0"/>
          <dgm:chPref val="0"/>
        </dgm:presLayoutVars>
      </dgm:prSet>
      <dgm:spPr/>
    </dgm:pt>
    <dgm:pt modelId="{43CF1EBC-99AD-4BA7-A69C-913BC09DC5E5}" type="pres">
      <dgm:prSet presAssocID="{5203459F-D223-4F63-AF17-C7FD596DEFF9}" presName="sibTrans" presStyleCnt="0"/>
      <dgm:spPr/>
    </dgm:pt>
    <dgm:pt modelId="{DF04936E-4C70-4DAF-8477-09CAF50DE9B6}" type="pres">
      <dgm:prSet presAssocID="{0CE380F4-2FC9-454F-B744-CD286DDBB5EB}" presName="compNode" presStyleCnt="0"/>
      <dgm:spPr/>
    </dgm:pt>
    <dgm:pt modelId="{1E5921D8-FFE2-4583-803C-CABE1C05EAF2}" type="pres">
      <dgm:prSet presAssocID="{0CE380F4-2FC9-454F-B744-CD286DDBB5EB}" presName="bgRect" presStyleLbl="bgShp" presStyleIdx="4" presStyleCnt="7"/>
      <dgm:spPr/>
    </dgm:pt>
    <dgm:pt modelId="{E16F9934-0B73-4E34-99B0-2BD2E9018168}" type="pres">
      <dgm:prSet presAssocID="{0CE380F4-2FC9-454F-B744-CD286DDBB5E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9445AFCA-297F-4E99-BCBE-43A5E80032EC}" type="pres">
      <dgm:prSet presAssocID="{0CE380F4-2FC9-454F-B744-CD286DDBB5EB}" presName="spaceRect" presStyleCnt="0"/>
      <dgm:spPr/>
    </dgm:pt>
    <dgm:pt modelId="{44080A9A-53F8-4728-8EE9-C5D11F6B752B}" type="pres">
      <dgm:prSet presAssocID="{0CE380F4-2FC9-454F-B744-CD286DDBB5EB}" presName="parTx" presStyleLbl="revTx" presStyleIdx="4" presStyleCnt="7">
        <dgm:presLayoutVars>
          <dgm:chMax val="0"/>
          <dgm:chPref val="0"/>
        </dgm:presLayoutVars>
      </dgm:prSet>
      <dgm:spPr/>
    </dgm:pt>
    <dgm:pt modelId="{F72FC20D-7FBA-43C0-838E-16D01DF6E64B}" type="pres">
      <dgm:prSet presAssocID="{E772010B-5F53-4A37-A3FD-10D621FAED83}" presName="sibTrans" presStyleCnt="0"/>
      <dgm:spPr/>
    </dgm:pt>
    <dgm:pt modelId="{B4AAB6F5-0D17-4AC8-A1ED-6F820BCE8502}" type="pres">
      <dgm:prSet presAssocID="{42A2474C-A6A5-4C3E-A4FD-741291622F46}" presName="compNode" presStyleCnt="0"/>
      <dgm:spPr/>
    </dgm:pt>
    <dgm:pt modelId="{6F16130F-7A00-492F-BC1B-7CEC35DC3328}" type="pres">
      <dgm:prSet presAssocID="{42A2474C-A6A5-4C3E-A4FD-741291622F46}" presName="bgRect" presStyleLbl="bgShp" presStyleIdx="5" presStyleCnt="7"/>
      <dgm:spPr/>
    </dgm:pt>
    <dgm:pt modelId="{D0188D42-4C26-4C8E-811A-DF64AA489627}" type="pres">
      <dgm:prSet presAssocID="{42A2474C-A6A5-4C3E-A4FD-741291622F4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3084C5C5-DDAD-422E-8425-E179B5F4FF4A}" type="pres">
      <dgm:prSet presAssocID="{42A2474C-A6A5-4C3E-A4FD-741291622F46}" presName="spaceRect" presStyleCnt="0"/>
      <dgm:spPr/>
    </dgm:pt>
    <dgm:pt modelId="{808FE456-ACC8-49CF-A988-81B81550505E}" type="pres">
      <dgm:prSet presAssocID="{42A2474C-A6A5-4C3E-A4FD-741291622F46}" presName="parTx" presStyleLbl="revTx" presStyleIdx="5" presStyleCnt="7">
        <dgm:presLayoutVars>
          <dgm:chMax val="0"/>
          <dgm:chPref val="0"/>
        </dgm:presLayoutVars>
      </dgm:prSet>
      <dgm:spPr/>
    </dgm:pt>
    <dgm:pt modelId="{43CB6D17-0BC0-49AF-921D-BB040159531F}" type="pres">
      <dgm:prSet presAssocID="{B50FB1C2-951B-4120-AE25-68DEC4E6EA2B}" presName="sibTrans" presStyleCnt="0"/>
      <dgm:spPr/>
    </dgm:pt>
    <dgm:pt modelId="{5E19D788-6819-425C-9B4C-E0F21EF34AAD}" type="pres">
      <dgm:prSet presAssocID="{1344E18E-586C-42E8-810F-74CAC20D2C80}" presName="compNode" presStyleCnt="0"/>
      <dgm:spPr/>
    </dgm:pt>
    <dgm:pt modelId="{3E1967ED-FFE0-46A4-ABEE-8A27CB45674F}" type="pres">
      <dgm:prSet presAssocID="{1344E18E-586C-42E8-810F-74CAC20D2C80}" presName="bgRect" presStyleLbl="bgShp" presStyleIdx="6" presStyleCnt="7"/>
      <dgm:spPr/>
    </dgm:pt>
    <dgm:pt modelId="{22465997-45BF-480C-B09F-B13862D538DB}" type="pres">
      <dgm:prSet presAssocID="{1344E18E-586C-42E8-810F-74CAC20D2C8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ndshake"/>
        </a:ext>
      </dgm:extLst>
    </dgm:pt>
    <dgm:pt modelId="{CC58795C-ACC1-4A7E-8C07-27788E4FEBC3}" type="pres">
      <dgm:prSet presAssocID="{1344E18E-586C-42E8-810F-74CAC20D2C80}" presName="spaceRect" presStyleCnt="0"/>
      <dgm:spPr/>
    </dgm:pt>
    <dgm:pt modelId="{F65D2AAD-03AF-47A9-8FC5-049949DAEAAA}" type="pres">
      <dgm:prSet presAssocID="{1344E18E-586C-42E8-810F-74CAC20D2C80}" presName="parTx" presStyleLbl="revTx" presStyleIdx="6" presStyleCnt="7">
        <dgm:presLayoutVars>
          <dgm:chMax val="0"/>
          <dgm:chPref val="0"/>
        </dgm:presLayoutVars>
      </dgm:prSet>
      <dgm:spPr/>
    </dgm:pt>
  </dgm:ptLst>
  <dgm:cxnLst>
    <dgm:cxn modelId="{E7CBBF06-EF32-4C55-8ECF-DEDAF3ABAA7E}" type="presOf" srcId="{0CE380F4-2FC9-454F-B744-CD286DDBB5EB}" destId="{44080A9A-53F8-4728-8EE9-C5D11F6B752B}" srcOrd="0" destOrd="0" presId="urn:microsoft.com/office/officeart/2018/2/layout/IconVerticalSolidList"/>
    <dgm:cxn modelId="{0E47D009-49D3-49E4-86F2-FF20993AEB20}" srcId="{3EEEF6D2-111A-4E9E-8036-97C6F4A02CA0}" destId="{0CE380F4-2FC9-454F-B744-CD286DDBB5EB}" srcOrd="4" destOrd="0" parTransId="{0DB42166-F313-4E9E-9ABD-0F5D8004666D}" sibTransId="{E772010B-5F53-4A37-A3FD-10D621FAED83}"/>
    <dgm:cxn modelId="{7849A921-0318-44F6-ADA4-3D73122E17E5}" srcId="{3EEEF6D2-111A-4E9E-8036-97C6F4A02CA0}" destId="{CBC76E8D-25C5-4D0B-B89F-8297CD707B39}" srcOrd="3" destOrd="0" parTransId="{89346CF1-D7CD-414C-831C-32F9D01514BA}" sibTransId="{5203459F-D223-4F63-AF17-C7FD596DEFF9}"/>
    <dgm:cxn modelId="{94654422-25EE-4241-864B-B7B5430C4244}" type="presOf" srcId="{A8FFF5DB-8CAB-4F3A-84F8-53D4A515C9CC}" destId="{32D9653F-043A-4BCF-B1CE-0453CCBC3F42}" srcOrd="0" destOrd="0" presId="urn:microsoft.com/office/officeart/2018/2/layout/IconVerticalSolidList"/>
    <dgm:cxn modelId="{F7314223-1535-45C8-A066-6C9F0FAF0636}" type="presOf" srcId="{00D40181-AD49-4A60-8069-C8C6CFCA4F53}" destId="{F26E5FAF-3D67-4E2E-A7D5-822F1FA7E633}" srcOrd="0" destOrd="0" presId="urn:microsoft.com/office/officeart/2018/2/layout/IconVerticalSolidList"/>
    <dgm:cxn modelId="{19DDA631-C516-4FC9-9BB7-CBD295665653}" type="presOf" srcId="{1344E18E-586C-42E8-810F-74CAC20D2C80}" destId="{F65D2AAD-03AF-47A9-8FC5-049949DAEAAA}" srcOrd="0" destOrd="0" presId="urn:microsoft.com/office/officeart/2018/2/layout/IconVerticalSolidList"/>
    <dgm:cxn modelId="{7679E184-E1ED-4761-8630-239555FF58E2}" type="presOf" srcId="{42A2474C-A6A5-4C3E-A4FD-741291622F46}" destId="{808FE456-ACC8-49CF-A988-81B81550505E}" srcOrd="0" destOrd="0" presId="urn:microsoft.com/office/officeart/2018/2/layout/IconVerticalSolidList"/>
    <dgm:cxn modelId="{8B74558E-B5E7-4BDE-ACAF-6823E7DD1699}" type="presOf" srcId="{CBC76E8D-25C5-4D0B-B89F-8297CD707B39}" destId="{1AADC794-F4D9-4832-909B-93A5B57CF528}" srcOrd="0" destOrd="0" presId="urn:microsoft.com/office/officeart/2018/2/layout/IconVerticalSolidList"/>
    <dgm:cxn modelId="{2658FB93-5EB3-4DB5-BF23-917085490D17}" srcId="{3EEEF6D2-111A-4E9E-8036-97C6F4A02CA0}" destId="{00D40181-AD49-4A60-8069-C8C6CFCA4F53}" srcOrd="1" destOrd="0" parTransId="{1A005B16-F1BA-412E-A0EB-217E4F57872F}" sibTransId="{2F7A36C1-3FEE-4F1D-9B20-5240431FD205}"/>
    <dgm:cxn modelId="{FA8B3496-AC9F-4C1D-8A62-D49975071846}" srcId="{3EEEF6D2-111A-4E9E-8036-97C6F4A02CA0}" destId="{A8FFF5DB-8CAB-4F3A-84F8-53D4A515C9CC}" srcOrd="0" destOrd="0" parTransId="{0CDCB13E-23A2-463C-8572-8A19B2D46596}" sibTransId="{BC8DA3A1-9EDF-4AE6-A099-01382AD9A935}"/>
    <dgm:cxn modelId="{64EE5AAA-3A1E-4536-841A-D7583D86C177}" type="presOf" srcId="{3EEEF6D2-111A-4E9E-8036-97C6F4A02CA0}" destId="{75C5A623-AE96-4694-9418-E8029AF1B8B7}" srcOrd="0" destOrd="0" presId="urn:microsoft.com/office/officeart/2018/2/layout/IconVerticalSolidList"/>
    <dgm:cxn modelId="{138808C2-4FFF-4BB9-A3C4-B9A89CF69F21}" srcId="{3EEEF6D2-111A-4E9E-8036-97C6F4A02CA0}" destId="{1344E18E-586C-42E8-810F-74CAC20D2C80}" srcOrd="6" destOrd="0" parTransId="{D13C54B8-305F-4FCE-B40E-B6BE306221B3}" sibTransId="{16AE32CD-C98E-45B8-9771-BF7F08D5D5B5}"/>
    <dgm:cxn modelId="{53A8B5C4-76E5-4474-93CD-79B584095745}" type="presOf" srcId="{7C44F7D7-0632-4DA4-A27D-EDA96161CE46}" destId="{9F31AAC7-2AD4-474F-AAAB-8C4023A62C0A}" srcOrd="0" destOrd="0" presId="urn:microsoft.com/office/officeart/2018/2/layout/IconVerticalSolidList"/>
    <dgm:cxn modelId="{19D33FF0-B8B9-4215-9578-3113EC0AEF16}" srcId="{3EEEF6D2-111A-4E9E-8036-97C6F4A02CA0}" destId="{42A2474C-A6A5-4C3E-A4FD-741291622F46}" srcOrd="5" destOrd="0" parTransId="{8EA76B6F-99D9-4D71-AE9F-069FC297F3E2}" sibTransId="{B50FB1C2-951B-4120-AE25-68DEC4E6EA2B}"/>
    <dgm:cxn modelId="{3EDDE2FD-28E0-4157-A1BF-879188DAA3AC}" srcId="{3EEEF6D2-111A-4E9E-8036-97C6F4A02CA0}" destId="{7C44F7D7-0632-4DA4-A27D-EDA96161CE46}" srcOrd="2" destOrd="0" parTransId="{10B94336-D4F9-4F66-9CDB-49B2CD3C7DC4}" sibTransId="{96B49185-109D-4981-AC6C-76E78C82B3B7}"/>
    <dgm:cxn modelId="{E5DF1B07-6697-4E6F-80AB-A89BAD6CB4B6}" type="presParOf" srcId="{75C5A623-AE96-4694-9418-E8029AF1B8B7}" destId="{93F681C5-9EF5-4649-913E-5ABBCCD576DF}" srcOrd="0" destOrd="0" presId="urn:microsoft.com/office/officeart/2018/2/layout/IconVerticalSolidList"/>
    <dgm:cxn modelId="{F9127D03-74B3-400D-9BCB-84D3CABEAB47}" type="presParOf" srcId="{93F681C5-9EF5-4649-913E-5ABBCCD576DF}" destId="{D9B573CC-9359-4C26-9C29-AA2793FACC44}" srcOrd="0" destOrd="0" presId="urn:microsoft.com/office/officeart/2018/2/layout/IconVerticalSolidList"/>
    <dgm:cxn modelId="{30A3DE10-BBCD-4903-AFA9-0EAEDF9BBF7C}" type="presParOf" srcId="{93F681C5-9EF5-4649-913E-5ABBCCD576DF}" destId="{B2A439D8-A660-4340-86E4-04992BECEB46}" srcOrd="1" destOrd="0" presId="urn:microsoft.com/office/officeart/2018/2/layout/IconVerticalSolidList"/>
    <dgm:cxn modelId="{613F3C17-2419-4442-9049-80BC504296E1}" type="presParOf" srcId="{93F681C5-9EF5-4649-913E-5ABBCCD576DF}" destId="{79B393E3-2E07-45F7-BFA0-01ED93EEABD9}" srcOrd="2" destOrd="0" presId="urn:microsoft.com/office/officeart/2018/2/layout/IconVerticalSolidList"/>
    <dgm:cxn modelId="{88A3148C-2F3D-4480-8313-7209E09E9FFE}" type="presParOf" srcId="{93F681C5-9EF5-4649-913E-5ABBCCD576DF}" destId="{32D9653F-043A-4BCF-B1CE-0453CCBC3F42}" srcOrd="3" destOrd="0" presId="urn:microsoft.com/office/officeart/2018/2/layout/IconVerticalSolidList"/>
    <dgm:cxn modelId="{3C7989C7-5A83-45F1-8985-9D54E36D3C55}" type="presParOf" srcId="{75C5A623-AE96-4694-9418-E8029AF1B8B7}" destId="{EB8D962D-A60F-48E3-901C-5E8C13E58340}" srcOrd="1" destOrd="0" presId="urn:microsoft.com/office/officeart/2018/2/layout/IconVerticalSolidList"/>
    <dgm:cxn modelId="{A06C744F-C5D3-4734-AC85-E531345545FA}" type="presParOf" srcId="{75C5A623-AE96-4694-9418-E8029AF1B8B7}" destId="{4B1C5872-F703-4C37-9071-EE2BA3F9FCF2}" srcOrd="2" destOrd="0" presId="urn:microsoft.com/office/officeart/2018/2/layout/IconVerticalSolidList"/>
    <dgm:cxn modelId="{2B2E1DF2-A7BB-41AF-888B-BA65F44942E0}" type="presParOf" srcId="{4B1C5872-F703-4C37-9071-EE2BA3F9FCF2}" destId="{D26F0749-8A7F-4A3C-AFA6-96B6EB968F05}" srcOrd="0" destOrd="0" presId="urn:microsoft.com/office/officeart/2018/2/layout/IconVerticalSolidList"/>
    <dgm:cxn modelId="{8D22ABBE-C8C8-4DD3-BFE3-51129B672479}" type="presParOf" srcId="{4B1C5872-F703-4C37-9071-EE2BA3F9FCF2}" destId="{DDECBFC7-0AFD-439E-9546-CC4A35AA1089}" srcOrd="1" destOrd="0" presId="urn:microsoft.com/office/officeart/2018/2/layout/IconVerticalSolidList"/>
    <dgm:cxn modelId="{0AE60B31-7385-4D24-8D4E-7B8CCC24C0F1}" type="presParOf" srcId="{4B1C5872-F703-4C37-9071-EE2BA3F9FCF2}" destId="{157ABB5F-7474-4FC0-9C86-76A425EBE821}" srcOrd="2" destOrd="0" presId="urn:microsoft.com/office/officeart/2018/2/layout/IconVerticalSolidList"/>
    <dgm:cxn modelId="{74F51A10-D4F9-44D3-AA9F-E575817EC959}" type="presParOf" srcId="{4B1C5872-F703-4C37-9071-EE2BA3F9FCF2}" destId="{F26E5FAF-3D67-4E2E-A7D5-822F1FA7E633}" srcOrd="3" destOrd="0" presId="urn:microsoft.com/office/officeart/2018/2/layout/IconVerticalSolidList"/>
    <dgm:cxn modelId="{DB97D2B7-28DA-49E1-922C-7A7018719C97}" type="presParOf" srcId="{75C5A623-AE96-4694-9418-E8029AF1B8B7}" destId="{C08AA50F-CB52-4C2C-9CFB-6A55AEA1D01B}" srcOrd="3" destOrd="0" presId="urn:microsoft.com/office/officeart/2018/2/layout/IconVerticalSolidList"/>
    <dgm:cxn modelId="{8D4B0AAB-4F73-445A-AEA6-6A5B47ED13CC}" type="presParOf" srcId="{75C5A623-AE96-4694-9418-E8029AF1B8B7}" destId="{A010AFCF-70F4-4D86-BCD8-049C45B0AAAC}" srcOrd="4" destOrd="0" presId="urn:microsoft.com/office/officeart/2018/2/layout/IconVerticalSolidList"/>
    <dgm:cxn modelId="{A9867FDE-0DAA-4893-8916-0A9C2D8A5228}" type="presParOf" srcId="{A010AFCF-70F4-4D86-BCD8-049C45B0AAAC}" destId="{23F3C009-F6DB-4CE9-A2A0-9EFC1664DE94}" srcOrd="0" destOrd="0" presId="urn:microsoft.com/office/officeart/2018/2/layout/IconVerticalSolidList"/>
    <dgm:cxn modelId="{6E7CD26E-F7FF-4891-8C7E-F8E56C23E081}" type="presParOf" srcId="{A010AFCF-70F4-4D86-BCD8-049C45B0AAAC}" destId="{EE7658B4-ED93-49FE-B2BB-F86C62ED8CF1}" srcOrd="1" destOrd="0" presId="urn:microsoft.com/office/officeart/2018/2/layout/IconVerticalSolidList"/>
    <dgm:cxn modelId="{E67BED2F-74A1-4053-AB8D-1B3E0CD200F0}" type="presParOf" srcId="{A010AFCF-70F4-4D86-BCD8-049C45B0AAAC}" destId="{A1D01842-3105-4DC1-BAEC-EB25BF0EE99A}" srcOrd="2" destOrd="0" presId="urn:microsoft.com/office/officeart/2018/2/layout/IconVerticalSolidList"/>
    <dgm:cxn modelId="{EFD0EAAD-2410-4A8A-A552-0418B7C50C85}" type="presParOf" srcId="{A010AFCF-70F4-4D86-BCD8-049C45B0AAAC}" destId="{9F31AAC7-2AD4-474F-AAAB-8C4023A62C0A}" srcOrd="3" destOrd="0" presId="urn:microsoft.com/office/officeart/2018/2/layout/IconVerticalSolidList"/>
    <dgm:cxn modelId="{BF06C249-DF52-4A8C-8675-F88BDE78A783}" type="presParOf" srcId="{75C5A623-AE96-4694-9418-E8029AF1B8B7}" destId="{7E403B94-C23A-41C8-B8B6-B807C4866DD8}" srcOrd="5" destOrd="0" presId="urn:microsoft.com/office/officeart/2018/2/layout/IconVerticalSolidList"/>
    <dgm:cxn modelId="{6DD86034-4699-4474-8541-F32C60861856}" type="presParOf" srcId="{75C5A623-AE96-4694-9418-E8029AF1B8B7}" destId="{A032DE07-49C8-4A75-921E-C7818CCF1E06}" srcOrd="6" destOrd="0" presId="urn:microsoft.com/office/officeart/2018/2/layout/IconVerticalSolidList"/>
    <dgm:cxn modelId="{33ED06F0-B54B-46AF-99BE-CCC7A4420D2B}" type="presParOf" srcId="{A032DE07-49C8-4A75-921E-C7818CCF1E06}" destId="{F1BB5EFD-F94B-4116-BC42-3DB16BAE6A29}" srcOrd="0" destOrd="0" presId="urn:microsoft.com/office/officeart/2018/2/layout/IconVerticalSolidList"/>
    <dgm:cxn modelId="{33CCF49E-8804-4F29-BA5C-58DBB482BE18}" type="presParOf" srcId="{A032DE07-49C8-4A75-921E-C7818CCF1E06}" destId="{67C79840-E56A-42C7-8190-4F957FEAB154}" srcOrd="1" destOrd="0" presId="urn:microsoft.com/office/officeart/2018/2/layout/IconVerticalSolidList"/>
    <dgm:cxn modelId="{D0AB5DA1-FCA0-4EA8-9115-B2498D455AE3}" type="presParOf" srcId="{A032DE07-49C8-4A75-921E-C7818CCF1E06}" destId="{54F573DE-42C2-4445-9FE3-13E4F359BE16}" srcOrd="2" destOrd="0" presId="urn:microsoft.com/office/officeart/2018/2/layout/IconVerticalSolidList"/>
    <dgm:cxn modelId="{1DD1A8F7-84D0-4C55-A96F-4EF0E8C47F39}" type="presParOf" srcId="{A032DE07-49C8-4A75-921E-C7818CCF1E06}" destId="{1AADC794-F4D9-4832-909B-93A5B57CF528}" srcOrd="3" destOrd="0" presId="urn:microsoft.com/office/officeart/2018/2/layout/IconVerticalSolidList"/>
    <dgm:cxn modelId="{AA191F42-D610-4E7D-AE3C-5FB9736314DE}" type="presParOf" srcId="{75C5A623-AE96-4694-9418-E8029AF1B8B7}" destId="{43CF1EBC-99AD-4BA7-A69C-913BC09DC5E5}" srcOrd="7" destOrd="0" presId="urn:microsoft.com/office/officeart/2018/2/layout/IconVerticalSolidList"/>
    <dgm:cxn modelId="{0207EF4E-083A-43BC-B9DE-0588D9FF6FD2}" type="presParOf" srcId="{75C5A623-AE96-4694-9418-E8029AF1B8B7}" destId="{DF04936E-4C70-4DAF-8477-09CAF50DE9B6}" srcOrd="8" destOrd="0" presId="urn:microsoft.com/office/officeart/2018/2/layout/IconVerticalSolidList"/>
    <dgm:cxn modelId="{F49A7FCD-90F4-4FE8-BB25-D9D101F98889}" type="presParOf" srcId="{DF04936E-4C70-4DAF-8477-09CAF50DE9B6}" destId="{1E5921D8-FFE2-4583-803C-CABE1C05EAF2}" srcOrd="0" destOrd="0" presId="urn:microsoft.com/office/officeart/2018/2/layout/IconVerticalSolidList"/>
    <dgm:cxn modelId="{3E22F2C3-6E7C-4A00-BFDF-081CD137C2B4}" type="presParOf" srcId="{DF04936E-4C70-4DAF-8477-09CAF50DE9B6}" destId="{E16F9934-0B73-4E34-99B0-2BD2E9018168}" srcOrd="1" destOrd="0" presId="urn:microsoft.com/office/officeart/2018/2/layout/IconVerticalSolidList"/>
    <dgm:cxn modelId="{C2ADF939-5330-4BA2-B59F-0E04E85E7A9A}" type="presParOf" srcId="{DF04936E-4C70-4DAF-8477-09CAF50DE9B6}" destId="{9445AFCA-297F-4E99-BCBE-43A5E80032EC}" srcOrd="2" destOrd="0" presId="urn:microsoft.com/office/officeart/2018/2/layout/IconVerticalSolidList"/>
    <dgm:cxn modelId="{9951D39D-3DB3-44D9-A845-4F220E01A8C3}" type="presParOf" srcId="{DF04936E-4C70-4DAF-8477-09CAF50DE9B6}" destId="{44080A9A-53F8-4728-8EE9-C5D11F6B752B}" srcOrd="3" destOrd="0" presId="urn:microsoft.com/office/officeart/2018/2/layout/IconVerticalSolidList"/>
    <dgm:cxn modelId="{AA43BE7A-8435-486A-84F4-0EB49AE86C62}" type="presParOf" srcId="{75C5A623-AE96-4694-9418-E8029AF1B8B7}" destId="{F72FC20D-7FBA-43C0-838E-16D01DF6E64B}" srcOrd="9" destOrd="0" presId="urn:microsoft.com/office/officeart/2018/2/layout/IconVerticalSolidList"/>
    <dgm:cxn modelId="{C99FA500-9DB9-4969-982C-6B2AE5A51990}" type="presParOf" srcId="{75C5A623-AE96-4694-9418-E8029AF1B8B7}" destId="{B4AAB6F5-0D17-4AC8-A1ED-6F820BCE8502}" srcOrd="10" destOrd="0" presId="urn:microsoft.com/office/officeart/2018/2/layout/IconVerticalSolidList"/>
    <dgm:cxn modelId="{251E1AFF-45C6-42A4-BD1A-D2B36AE2C032}" type="presParOf" srcId="{B4AAB6F5-0D17-4AC8-A1ED-6F820BCE8502}" destId="{6F16130F-7A00-492F-BC1B-7CEC35DC3328}" srcOrd="0" destOrd="0" presId="urn:microsoft.com/office/officeart/2018/2/layout/IconVerticalSolidList"/>
    <dgm:cxn modelId="{629BD3D8-30AB-4C0D-A7FB-0B0868BC4B3A}" type="presParOf" srcId="{B4AAB6F5-0D17-4AC8-A1ED-6F820BCE8502}" destId="{D0188D42-4C26-4C8E-811A-DF64AA489627}" srcOrd="1" destOrd="0" presId="urn:microsoft.com/office/officeart/2018/2/layout/IconVerticalSolidList"/>
    <dgm:cxn modelId="{CFEE2AC8-A415-471E-B4D6-A6F0AACA552D}" type="presParOf" srcId="{B4AAB6F5-0D17-4AC8-A1ED-6F820BCE8502}" destId="{3084C5C5-DDAD-422E-8425-E179B5F4FF4A}" srcOrd="2" destOrd="0" presId="urn:microsoft.com/office/officeart/2018/2/layout/IconVerticalSolidList"/>
    <dgm:cxn modelId="{35D2F893-1F2D-4175-931B-E7E69FF22AF3}" type="presParOf" srcId="{B4AAB6F5-0D17-4AC8-A1ED-6F820BCE8502}" destId="{808FE456-ACC8-49CF-A988-81B81550505E}" srcOrd="3" destOrd="0" presId="urn:microsoft.com/office/officeart/2018/2/layout/IconVerticalSolidList"/>
    <dgm:cxn modelId="{F579878C-656A-4E1C-9252-244AECEDE625}" type="presParOf" srcId="{75C5A623-AE96-4694-9418-E8029AF1B8B7}" destId="{43CB6D17-0BC0-49AF-921D-BB040159531F}" srcOrd="11" destOrd="0" presId="urn:microsoft.com/office/officeart/2018/2/layout/IconVerticalSolidList"/>
    <dgm:cxn modelId="{B3817C3A-6944-4570-B760-DE18BA7C3E44}" type="presParOf" srcId="{75C5A623-AE96-4694-9418-E8029AF1B8B7}" destId="{5E19D788-6819-425C-9B4C-E0F21EF34AAD}" srcOrd="12" destOrd="0" presId="urn:microsoft.com/office/officeart/2018/2/layout/IconVerticalSolidList"/>
    <dgm:cxn modelId="{F1BA7AC8-893A-4EBC-8C0C-A8C7B419A1CD}" type="presParOf" srcId="{5E19D788-6819-425C-9B4C-E0F21EF34AAD}" destId="{3E1967ED-FFE0-46A4-ABEE-8A27CB45674F}" srcOrd="0" destOrd="0" presId="urn:microsoft.com/office/officeart/2018/2/layout/IconVerticalSolidList"/>
    <dgm:cxn modelId="{A5BA32FD-5F29-4F99-9C9C-A50359C32D53}" type="presParOf" srcId="{5E19D788-6819-425C-9B4C-E0F21EF34AAD}" destId="{22465997-45BF-480C-B09F-B13862D538DB}" srcOrd="1" destOrd="0" presId="urn:microsoft.com/office/officeart/2018/2/layout/IconVerticalSolidList"/>
    <dgm:cxn modelId="{C5F44459-D3E2-4A09-8625-1351E483758D}" type="presParOf" srcId="{5E19D788-6819-425C-9B4C-E0F21EF34AAD}" destId="{CC58795C-ACC1-4A7E-8C07-27788E4FEBC3}" srcOrd="2" destOrd="0" presId="urn:microsoft.com/office/officeart/2018/2/layout/IconVerticalSolidList"/>
    <dgm:cxn modelId="{4422E134-0117-497F-A856-C873A95731DD}" type="presParOf" srcId="{5E19D788-6819-425C-9B4C-E0F21EF34AAD}" destId="{F65D2AAD-03AF-47A9-8FC5-049949DAEA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B8F29D-CAF7-4DC2-BC27-DF4B1518A5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6100D4-7168-4DE3-A7F7-82C7B62F543B}">
      <dgm:prSet/>
      <dgm:spPr/>
      <dgm:t>
        <a:bodyPr/>
        <a:lstStyle/>
        <a:p>
          <a:pPr>
            <a:lnSpc>
              <a:spcPct val="100000"/>
            </a:lnSpc>
          </a:pPr>
          <a:r>
            <a:rPr lang="en-GB"/>
            <a:t>A practical field-manual primarily for non-conservators working with freshly excavated archaeological finds.</a:t>
          </a:r>
          <a:br>
            <a:rPr lang="en-GB"/>
          </a:br>
          <a:r>
            <a:rPr lang="en-GB"/>
            <a:t> </a:t>
          </a:r>
          <a:endParaRPr lang="en-US"/>
        </a:p>
      </dgm:t>
    </dgm:pt>
    <dgm:pt modelId="{E7AF6560-FE04-44FF-B2AC-3C221E043DA6}" type="parTrans" cxnId="{E9FA88B1-D17B-481E-98C2-3A62707DD7F1}">
      <dgm:prSet/>
      <dgm:spPr/>
      <dgm:t>
        <a:bodyPr/>
        <a:lstStyle/>
        <a:p>
          <a:endParaRPr lang="en-US"/>
        </a:p>
      </dgm:t>
    </dgm:pt>
    <dgm:pt modelId="{462FCD51-A40E-4E48-B056-3FAE5126E009}" type="sibTrans" cxnId="{E9FA88B1-D17B-481E-98C2-3A62707DD7F1}">
      <dgm:prSet/>
      <dgm:spPr/>
      <dgm:t>
        <a:bodyPr/>
        <a:lstStyle/>
        <a:p>
          <a:endParaRPr lang="en-US"/>
        </a:p>
      </dgm:t>
    </dgm:pt>
    <dgm:pt modelId="{190CF41D-985D-496A-8201-517B48C4E62E}">
      <dgm:prSet/>
      <dgm:spPr/>
      <dgm:t>
        <a:bodyPr/>
        <a:lstStyle/>
        <a:p>
          <a:pPr>
            <a:lnSpc>
              <a:spcPct val="100000"/>
            </a:lnSpc>
          </a:pPr>
          <a:r>
            <a:rPr lang="en-GB"/>
            <a:t>A reference for all involved with finds</a:t>
          </a:r>
          <a:r>
            <a:rPr lang="en-GB">
              <a:latin typeface="Sagona ExtraLight" panose="02020404030301010803"/>
            </a:rPr>
            <a:t>,</a:t>
          </a:r>
          <a:r>
            <a:rPr lang="en-GB"/>
            <a:t> including professional conservators, students, archaeologists, and finds staff generally</a:t>
          </a:r>
          <a:r>
            <a:rPr lang="en-GB">
              <a:latin typeface="Sagona ExtraLight" panose="02020404030301010803"/>
            </a:rPr>
            <a:t>.</a:t>
          </a:r>
          <a:endParaRPr lang="en-US"/>
        </a:p>
      </dgm:t>
    </dgm:pt>
    <dgm:pt modelId="{C0346808-F0D2-4110-A2AE-F2C858597549}" type="parTrans" cxnId="{B55E352F-E2B4-48E8-A2FE-91AA5AFDE6AA}">
      <dgm:prSet/>
      <dgm:spPr/>
      <dgm:t>
        <a:bodyPr/>
        <a:lstStyle/>
        <a:p>
          <a:endParaRPr lang="en-US"/>
        </a:p>
      </dgm:t>
    </dgm:pt>
    <dgm:pt modelId="{42216DD0-D073-4478-A573-7D6CDF1D1A84}" type="sibTrans" cxnId="{B55E352F-E2B4-48E8-A2FE-91AA5AFDE6AA}">
      <dgm:prSet/>
      <dgm:spPr/>
      <dgm:t>
        <a:bodyPr/>
        <a:lstStyle/>
        <a:p>
          <a:endParaRPr lang="en-US"/>
        </a:p>
      </dgm:t>
    </dgm:pt>
    <dgm:pt modelId="{C29E694B-9B2C-4C7C-B6B3-BCBC38FE86A9}">
      <dgm:prSet/>
      <dgm:spPr/>
      <dgm:t>
        <a:bodyPr/>
        <a:lstStyle/>
        <a:p>
          <a:pPr>
            <a:lnSpc>
              <a:spcPct val="100000"/>
            </a:lnSpc>
          </a:pPr>
          <a:r>
            <a:rPr lang="en-GB"/>
            <a:t>Organised in three parts following steps in archaeological process</a:t>
          </a:r>
          <a:endParaRPr lang="en-US"/>
        </a:p>
      </dgm:t>
    </dgm:pt>
    <dgm:pt modelId="{FEF1B8AD-0220-4E32-8230-85711795B583}" type="parTrans" cxnId="{2257E3C4-4CD1-40D8-BCCE-5CEEAED6FACA}">
      <dgm:prSet/>
      <dgm:spPr/>
      <dgm:t>
        <a:bodyPr/>
        <a:lstStyle/>
        <a:p>
          <a:endParaRPr lang="en-US"/>
        </a:p>
      </dgm:t>
    </dgm:pt>
    <dgm:pt modelId="{10CC6CA6-F941-4151-AAB7-4E200E317CFE}" type="sibTrans" cxnId="{2257E3C4-4CD1-40D8-BCCE-5CEEAED6FACA}">
      <dgm:prSet/>
      <dgm:spPr/>
      <dgm:t>
        <a:bodyPr/>
        <a:lstStyle/>
        <a:p>
          <a:endParaRPr lang="en-US"/>
        </a:p>
      </dgm:t>
    </dgm:pt>
    <dgm:pt modelId="{F1D0849C-213F-4495-9FF0-03D66C7C7E0F}">
      <dgm:prSet/>
      <dgm:spPr/>
      <dgm:t>
        <a:bodyPr/>
        <a:lstStyle/>
        <a:p>
          <a:pPr>
            <a:lnSpc>
              <a:spcPct val="100000"/>
            </a:lnSpc>
          </a:pPr>
          <a:r>
            <a:rPr lang="en-GB"/>
            <a:t>Part I: Planning and Preparation </a:t>
          </a:r>
          <a:endParaRPr lang="en-US"/>
        </a:p>
      </dgm:t>
    </dgm:pt>
    <dgm:pt modelId="{29782F15-A8A2-4F88-87D2-DF28E8F76023}" type="parTrans" cxnId="{1BB1FA9E-2F17-45BF-B3EB-3D3A4DE0DC60}">
      <dgm:prSet/>
      <dgm:spPr/>
      <dgm:t>
        <a:bodyPr/>
        <a:lstStyle/>
        <a:p>
          <a:endParaRPr lang="en-US"/>
        </a:p>
      </dgm:t>
    </dgm:pt>
    <dgm:pt modelId="{FD4FF88D-04BA-4808-B469-CDB19D005C77}" type="sibTrans" cxnId="{1BB1FA9E-2F17-45BF-B3EB-3D3A4DE0DC60}">
      <dgm:prSet/>
      <dgm:spPr/>
      <dgm:t>
        <a:bodyPr/>
        <a:lstStyle/>
        <a:p>
          <a:endParaRPr lang="en-US"/>
        </a:p>
      </dgm:t>
    </dgm:pt>
    <dgm:pt modelId="{5942814F-84BA-400A-BA3A-0371B3502EA9}">
      <dgm:prSet/>
      <dgm:spPr/>
      <dgm:t>
        <a:bodyPr/>
        <a:lstStyle/>
        <a:p>
          <a:pPr>
            <a:lnSpc>
              <a:spcPct val="100000"/>
            </a:lnSpc>
          </a:pPr>
          <a:r>
            <a:rPr lang="en-GB"/>
            <a:t>Part II: On site</a:t>
          </a:r>
          <a:endParaRPr lang="en-US"/>
        </a:p>
      </dgm:t>
    </dgm:pt>
    <dgm:pt modelId="{943FB57C-509A-4870-9EA4-520277542B24}" type="parTrans" cxnId="{BC4D7E16-F6A9-48D1-89FD-FD8AEA80A587}">
      <dgm:prSet/>
      <dgm:spPr/>
      <dgm:t>
        <a:bodyPr/>
        <a:lstStyle/>
        <a:p>
          <a:endParaRPr lang="en-US"/>
        </a:p>
      </dgm:t>
    </dgm:pt>
    <dgm:pt modelId="{D8F0E6AA-9249-4D44-80A6-7EC80302B63C}" type="sibTrans" cxnId="{BC4D7E16-F6A9-48D1-89FD-FD8AEA80A587}">
      <dgm:prSet/>
      <dgm:spPr/>
      <dgm:t>
        <a:bodyPr/>
        <a:lstStyle/>
        <a:p>
          <a:endParaRPr lang="en-US"/>
        </a:p>
      </dgm:t>
    </dgm:pt>
    <dgm:pt modelId="{EE38A8FB-D54D-417F-AB19-3D12262CA683}">
      <dgm:prSet/>
      <dgm:spPr/>
      <dgm:t>
        <a:bodyPr/>
        <a:lstStyle/>
        <a:p>
          <a:pPr>
            <a:lnSpc>
              <a:spcPct val="100000"/>
            </a:lnSpc>
          </a:pPr>
          <a:r>
            <a:rPr lang="en-GB"/>
            <a:t>Part III: Post excavation</a:t>
          </a:r>
          <a:endParaRPr lang="en-US"/>
        </a:p>
      </dgm:t>
    </dgm:pt>
    <dgm:pt modelId="{855C7C7A-A69D-4F70-A290-697DF880A071}" type="parTrans" cxnId="{01C59652-BFF2-4A69-8B94-16FD108574D3}">
      <dgm:prSet/>
      <dgm:spPr/>
      <dgm:t>
        <a:bodyPr/>
        <a:lstStyle/>
        <a:p>
          <a:endParaRPr lang="en-US"/>
        </a:p>
      </dgm:t>
    </dgm:pt>
    <dgm:pt modelId="{01F6DA38-A071-46B8-9D77-CA2B55E7D020}" type="sibTrans" cxnId="{01C59652-BFF2-4A69-8B94-16FD108574D3}">
      <dgm:prSet/>
      <dgm:spPr/>
      <dgm:t>
        <a:bodyPr/>
        <a:lstStyle/>
        <a:p>
          <a:endParaRPr lang="en-US"/>
        </a:p>
      </dgm:t>
    </dgm:pt>
    <dgm:pt modelId="{936F55A4-2499-4B8D-8BEC-5605D339D2D4}" type="pres">
      <dgm:prSet presAssocID="{A0B8F29D-CAF7-4DC2-BC27-DF4B1518A5D3}" presName="root" presStyleCnt="0">
        <dgm:presLayoutVars>
          <dgm:dir/>
          <dgm:resizeHandles val="exact"/>
        </dgm:presLayoutVars>
      </dgm:prSet>
      <dgm:spPr/>
    </dgm:pt>
    <dgm:pt modelId="{8546A955-0DCD-42EF-AB35-DACC76C82449}" type="pres">
      <dgm:prSet presAssocID="{A36100D4-7168-4DE3-A7F7-82C7B62F543B}" presName="compNode" presStyleCnt="0"/>
      <dgm:spPr/>
    </dgm:pt>
    <dgm:pt modelId="{0A0F478B-08E6-43B2-BF6D-576D7F4BC360}" type="pres">
      <dgm:prSet presAssocID="{A36100D4-7168-4DE3-A7F7-82C7B62F543B}" presName="bgRect" presStyleLbl="bgShp" presStyleIdx="0" presStyleCnt="3"/>
      <dgm:spPr/>
    </dgm:pt>
    <dgm:pt modelId="{3F06C9EC-A9B9-4330-B5A2-05EFDAB489C5}" type="pres">
      <dgm:prSet presAssocID="{A36100D4-7168-4DE3-A7F7-82C7B62F543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griculture with solid fill"/>
        </a:ext>
      </dgm:extLst>
    </dgm:pt>
    <dgm:pt modelId="{688D85CA-D69C-45CB-BC41-B9B7C96E651E}" type="pres">
      <dgm:prSet presAssocID="{A36100D4-7168-4DE3-A7F7-82C7B62F543B}" presName="spaceRect" presStyleCnt="0"/>
      <dgm:spPr/>
    </dgm:pt>
    <dgm:pt modelId="{CAAF37DD-178B-440D-9BA6-E7EF684DBB6F}" type="pres">
      <dgm:prSet presAssocID="{A36100D4-7168-4DE3-A7F7-82C7B62F543B}" presName="parTx" presStyleLbl="revTx" presStyleIdx="0" presStyleCnt="4">
        <dgm:presLayoutVars>
          <dgm:chMax val="0"/>
          <dgm:chPref val="0"/>
        </dgm:presLayoutVars>
      </dgm:prSet>
      <dgm:spPr/>
    </dgm:pt>
    <dgm:pt modelId="{BB7B0DF3-3D4F-4343-B7A3-CA90DF17A028}" type="pres">
      <dgm:prSet presAssocID="{462FCD51-A40E-4E48-B056-3FAE5126E009}" presName="sibTrans" presStyleCnt="0"/>
      <dgm:spPr/>
    </dgm:pt>
    <dgm:pt modelId="{242CB94A-A536-42E5-9346-DAAC3007CBA7}" type="pres">
      <dgm:prSet presAssocID="{190CF41D-985D-496A-8201-517B48C4E62E}" presName="compNode" presStyleCnt="0"/>
      <dgm:spPr/>
    </dgm:pt>
    <dgm:pt modelId="{75B9CD86-1271-4545-9D00-29963C673FB8}" type="pres">
      <dgm:prSet presAssocID="{190CF41D-985D-496A-8201-517B48C4E62E}" presName="bgRect" presStyleLbl="bgShp" presStyleIdx="1" presStyleCnt="3"/>
      <dgm:spPr/>
    </dgm:pt>
    <dgm:pt modelId="{38DACA9B-80AA-442C-80FA-2116C8902351}" type="pres">
      <dgm:prSet presAssocID="{190CF41D-985D-496A-8201-517B48C4E6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9AB0A3DF-11C5-4DA1-AB48-3FB6CDFA0F62}" type="pres">
      <dgm:prSet presAssocID="{190CF41D-985D-496A-8201-517B48C4E62E}" presName="spaceRect" presStyleCnt="0"/>
      <dgm:spPr/>
    </dgm:pt>
    <dgm:pt modelId="{ED67FF06-1B06-407C-9619-875ED33B2C3F}" type="pres">
      <dgm:prSet presAssocID="{190CF41D-985D-496A-8201-517B48C4E62E}" presName="parTx" presStyleLbl="revTx" presStyleIdx="1" presStyleCnt="4">
        <dgm:presLayoutVars>
          <dgm:chMax val="0"/>
          <dgm:chPref val="0"/>
        </dgm:presLayoutVars>
      </dgm:prSet>
      <dgm:spPr/>
    </dgm:pt>
    <dgm:pt modelId="{899BF3A6-B856-4E1F-9729-0389B7AB2D87}" type="pres">
      <dgm:prSet presAssocID="{42216DD0-D073-4478-A573-7D6CDF1D1A84}" presName="sibTrans" presStyleCnt="0"/>
      <dgm:spPr/>
    </dgm:pt>
    <dgm:pt modelId="{8F4C37D2-F8F2-4665-A149-EF240C889947}" type="pres">
      <dgm:prSet presAssocID="{C29E694B-9B2C-4C7C-B6B3-BCBC38FE86A9}" presName="compNode" presStyleCnt="0"/>
      <dgm:spPr/>
    </dgm:pt>
    <dgm:pt modelId="{0D117EC3-0639-4BAB-BE11-A1E1D613E07D}" type="pres">
      <dgm:prSet presAssocID="{C29E694B-9B2C-4C7C-B6B3-BCBC38FE86A9}" presName="bgRect" presStyleLbl="bgShp" presStyleIdx="2" presStyleCnt="3"/>
      <dgm:spPr/>
    </dgm:pt>
    <dgm:pt modelId="{07B16742-9939-499C-BBD2-AEB34AC2341F}" type="pres">
      <dgm:prSet presAssocID="{C29E694B-9B2C-4C7C-B6B3-BCBC38FE86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15037295-5DCB-4F36-BB3C-ACF5D08F2440}" type="pres">
      <dgm:prSet presAssocID="{C29E694B-9B2C-4C7C-B6B3-BCBC38FE86A9}" presName="spaceRect" presStyleCnt="0"/>
      <dgm:spPr/>
    </dgm:pt>
    <dgm:pt modelId="{AFBD82C2-07CB-4AF1-AB95-58EC88CE433C}" type="pres">
      <dgm:prSet presAssocID="{C29E694B-9B2C-4C7C-B6B3-BCBC38FE86A9}" presName="parTx" presStyleLbl="revTx" presStyleIdx="2" presStyleCnt="4">
        <dgm:presLayoutVars>
          <dgm:chMax val="0"/>
          <dgm:chPref val="0"/>
        </dgm:presLayoutVars>
      </dgm:prSet>
      <dgm:spPr/>
    </dgm:pt>
    <dgm:pt modelId="{C175BA0F-FB8C-4D05-A392-63306B64C80F}" type="pres">
      <dgm:prSet presAssocID="{C29E694B-9B2C-4C7C-B6B3-BCBC38FE86A9}" presName="desTx" presStyleLbl="revTx" presStyleIdx="3" presStyleCnt="4">
        <dgm:presLayoutVars/>
      </dgm:prSet>
      <dgm:spPr/>
    </dgm:pt>
  </dgm:ptLst>
  <dgm:cxnLst>
    <dgm:cxn modelId="{BC4D7E16-F6A9-48D1-89FD-FD8AEA80A587}" srcId="{C29E694B-9B2C-4C7C-B6B3-BCBC38FE86A9}" destId="{5942814F-84BA-400A-BA3A-0371B3502EA9}" srcOrd="1" destOrd="0" parTransId="{943FB57C-509A-4870-9EA4-520277542B24}" sibTransId="{D8F0E6AA-9249-4D44-80A6-7EC80302B63C}"/>
    <dgm:cxn modelId="{2DD11217-3EB2-4CA0-92A5-C23B541093E1}" type="presOf" srcId="{F1D0849C-213F-4495-9FF0-03D66C7C7E0F}" destId="{C175BA0F-FB8C-4D05-A392-63306B64C80F}" srcOrd="0" destOrd="0" presId="urn:microsoft.com/office/officeart/2018/2/layout/IconVerticalSolidList"/>
    <dgm:cxn modelId="{AA2B2F18-750E-4727-8083-BFF2E40EC0FD}" type="presOf" srcId="{190CF41D-985D-496A-8201-517B48C4E62E}" destId="{ED67FF06-1B06-407C-9619-875ED33B2C3F}" srcOrd="0" destOrd="0" presId="urn:microsoft.com/office/officeart/2018/2/layout/IconVerticalSolidList"/>
    <dgm:cxn modelId="{B55E352F-E2B4-48E8-A2FE-91AA5AFDE6AA}" srcId="{A0B8F29D-CAF7-4DC2-BC27-DF4B1518A5D3}" destId="{190CF41D-985D-496A-8201-517B48C4E62E}" srcOrd="1" destOrd="0" parTransId="{C0346808-F0D2-4110-A2AE-F2C858597549}" sibTransId="{42216DD0-D073-4478-A573-7D6CDF1D1A84}"/>
    <dgm:cxn modelId="{70E75144-B49B-4EFA-A0BE-36F586CF58BF}" type="presOf" srcId="{C29E694B-9B2C-4C7C-B6B3-BCBC38FE86A9}" destId="{AFBD82C2-07CB-4AF1-AB95-58EC88CE433C}" srcOrd="0" destOrd="0" presId="urn:microsoft.com/office/officeart/2018/2/layout/IconVerticalSolidList"/>
    <dgm:cxn modelId="{FA91F36A-DB49-47FA-8896-F6253731F4E7}" type="presOf" srcId="{5942814F-84BA-400A-BA3A-0371B3502EA9}" destId="{C175BA0F-FB8C-4D05-A392-63306B64C80F}" srcOrd="0" destOrd="1" presId="urn:microsoft.com/office/officeart/2018/2/layout/IconVerticalSolidList"/>
    <dgm:cxn modelId="{01C59652-BFF2-4A69-8B94-16FD108574D3}" srcId="{C29E694B-9B2C-4C7C-B6B3-BCBC38FE86A9}" destId="{EE38A8FB-D54D-417F-AB19-3D12262CA683}" srcOrd="2" destOrd="0" parTransId="{855C7C7A-A69D-4F70-A290-697DF880A071}" sibTransId="{01F6DA38-A071-46B8-9D77-CA2B55E7D020}"/>
    <dgm:cxn modelId="{BFFA2679-6065-4364-AF6D-56D89CC0923A}" type="presOf" srcId="{A0B8F29D-CAF7-4DC2-BC27-DF4B1518A5D3}" destId="{936F55A4-2499-4B8D-8BEC-5605D339D2D4}" srcOrd="0" destOrd="0" presId="urn:microsoft.com/office/officeart/2018/2/layout/IconVerticalSolidList"/>
    <dgm:cxn modelId="{1BB1FA9E-2F17-45BF-B3EB-3D3A4DE0DC60}" srcId="{C29E694B-9B2C-4C7C-B6B3-BCBC38FE86A9}" destId="{F1D0849C-213F-4495-9FF0-03D66C7C7E0F}" srcOrd="0" destOrd="0" parTransId="{29782F15-A8A2-4F88-87D2-DF28E8F76023}" sibTransId="{FD4FF88D-04BA-4808-B469-CDB19D005C77}"/>
    <dgm:cxn modelId="{CCB1ABAD-CCD5-4F9B-9B44-70215EF08A55}" type="presOf" srcId="{EE38A8FB-D54D-417F-AB19-3D12262CA683}" destId="{C175BA0F-FB8C-4D05-A392-63306B64C80F}" srcOrd="0" destOrd="2" presId="urn:microsoft.com/office/officeart/2018/2/layout/IconVerticalSolidList"/>
    <dgm:cxn modelId="{E9FA88B1-D17B-481E-98C2-3A62707DD7F1}" srcId="{A0B8F29D-CAF7-4DC2-BC27-DF4B1518A5D3}" destId="{A36100D4-7168-4DE3-A7F7-82C7B62F543B}" srcOrd="0" destOrd="0" parTransId="{E7AF6560-FE04-44FF-B2AC-3C221E043DA6}" sibTransId="{462FCD51-A40E-4E48-B056-3FAE5126E009}"/>
    <dgm:cxn modelId="{2257E3C4-4CD1-40D8-BCCE-5CEEAED6FACA}" srcId="{A0B8F29D-CAF7-4DC2-BC27-DF4B1518A5D3}" destId="{C29E694B-9B2C-4C7C-B6B3-BCBC38FE86A9}" srcOrd="2" destOrd="0" parTransId="{FEF1B8AD-0220-4E32-8230-85711795B583}" sibTransId="{10CC6CA6-F941-4151-AAB7-4E200E317CFE}"/>
    <dgm:cxn modelId="{3139CCFC-91C6-48A0-92C9-417A7D807E4C}" type="presOf" srcId="{A36100D4-7168-4DE3-A7F7-82C7B62F543B}" destId="{CAAF37DD-178B-440D-9BA6-E7EF684DBB6F}" srcOrd="0" destOrd="0" presId="urn:microsoft.com/office/officeart/2018/2/layout/IconVerticalSolidList"/>
    <dgm:cxn modelId="{89BAA938-E09B-40A8-BB6B-916849FBFC51}" type="presParOf" srcId="{936F55A4-2499-4B8D-8BEC-5605D339D2D4}" destId="{8546A955-0DCD-42EF-AB35-DACC76C82449}" srcOrd="0" destOrd="0" presId="urn:microsoft.com/office/officeart/2018/2/layout/IconVerticalSolidList"/>
    <dgm:cxn modelId="{62E931A9-B6D5-45E4-A46D-BD915358A782}" type="presParOf" srcId="{8546A955-0DCD-42EF-AB35-DACC76C82449}" destId="{0A0F478B-08E6-43B2-BF6D-576D7F4BC360}" srcOrd="0" destOrd="0" presId="urn:microsoft.com/office/officeart/2018/2/layout/IconVerticalSolidList"/>
    <dgm:cxn modelId="{EB32A331-3807-4440-A227-6D43BB4BBACE}" type="presParOf" srcId="{8546A955-0DCD-42EF-AB35-DACC76C82449}" destId="{3F06C9EC-A9B9-4330-B5A2-05EFDAB489C5}" srcOrd="1" destOrd="0" presId="urn:microsoft.com/office/officeart/2018/2/layout/IconVerticalSolidList"/>
    <dgm:cxn modelId="{7291BD62-0704-4A5F-B3A9-31A40BA661BA}" type="presParOf" srcId="{8546A955-0DCD-42EF-AB35-DACC76C82449}" destId="{688D85CA-D69C-45CB-BC41-B9B7C96E651E}" srcOrd="2" destOrd="0" presId="urn:microsoft.com/office/officeart/2018/2/layout/IconVerticalSolidList"/>
    <dgm:cxn modelId="{1CE2DA7D-7BF5-4CC5-A766-F749B2425E08}" type="presParOf" srcId="{8546A955-0DCD-42EF-AB35-DACC76C82449}" destId="{CAAF37DD-178B-440D-9BA6-E7EF684DBB6F}" srcOrd="3" destOrd="0" presId="urn:microsoft.com/office/officeart/2018/2/layout/IconVerticalSolidList"/>
    <dgm:cxn modelId="{003A71ED-5FEF-49BD-BF0E-0336803BB912}" type="presParOf" srcId="{936F55A4-2499-4B8D-8BEC-5605D339D2D4}" destId="{BB7B0DF3-3D4F-4343-B7A3-CA90DF17A028}" srcOrd="1" destOrd="0" presId="urn:microsoft.com/office/officeart/2018/2/layout/IconVerticalSolidList"/>
    <dgm:cxn modelId="{8C9240D2-1B41-4D56-9E40-A1056B53E3F8}" type="presParOf" srcId="{936F55A4-2499-4B8D-8BEC-5605D339D2D4}" destId="{242CB94A-A536-42E5-9346-DAAC3007CBA7}" srcOrd="2" destOrd="0" presId="urn:microsoft.com/office/officeart/2018/2/layout/IconVerticalSolidList"/>
    <dgm:cxn modelId="{75F4CAB1-1840-4A99-AC1F-77866AA4D265}" type="presParOf" srcId="{242CB94A-A536-42E5-9346-DAAC3007CBA7}" destId="{75B9CD86-1271-4545-9D00-29963C673FB8}" srcOrd="0" destOrd="0" presId="urn:microsoft.com/office/officeart/2018/2/layout/IconVerticalSolidList"/>
    <dgm:cxn modelId="{A042C30C-74A1-4C6D-8416-1D544B6A88F7}" type="presParOf" srcId="{242CB94A-A536-42E5-9346-DAAC3007CBA7}" destId="{38DACA9B-80AA-442C-80FA-2116C8902351}" srcOrd="1" destOrd="0" presId="urn:microsoft.com/office/officeart/2018/2/layout/IconVerticalSolidList"/>
    <dgm:cxn modelId="{BF34B869-73D6-4198-80AC-22D97415C3C6}" type="presParOf" srcId="{242CB94A-A536-42E5-9346-DAAC3007CBA7}" destId="{9AB0A3DF-11C5-4DA1-AB48-3FB6CDFA0F62}" srcOrd="2" destOrd="0" presId="urn:microsoft.com/office/officeart/2018/2/layout/IconVerticalSolidList"/>
    <dgm:cxn modelId="{6A016496-8AEF-4BF8-ABF2-BB6E61573F7D}" type="presParOf" srcId="{242CB94A-A536-42E5-9346-DAAC3007CBA7}" destId="{ED67FF06-1B06-407C-9619-875ED33B2C3F}" srcOrd="3" destOrd="0" presId="urn:microsoft.com/office/officeart/2018/2/layout/IconVerticalSolidList"/>
    <dgm:cxn modelId="{AFAEB031-DB58-421C-84E2-259C19E86CC5}" type="presParOf" srcId="{936F55A4-2499-4B8D-8BEC-5605D339D2D4}" destId="{899BF3A6-B856-4E1F-9729-0389B7AB2D87}" srcOrd="3" destOrd="0" presId="urn:microsoft.com/office/officeart/2018/2/layout/IconVerticalSolidList"/>
    <dgm:cxn modelId="{A1E2BB27-712E-458C-A65F-A2DAA4D43BEC}" type="presParOf" srcId="{936F55A4-2499-4B8D-8BEC-5605D339D2D4}" destId="{8F4C37D2-F8F2-4665-A149-EF240C889947}" srcOrd="4" destOrd="0" presId="urn:microsoft.com/office/officeart/2018/2/layout/IconVerticalSolidList"/>
    <dgm:cxn modelId="{F46D3A0B-BF18-4B90-9AAF-62F7CFF027B8}" type="presParOf" srcId="{8F4C37D2-F8F2-4665-A149-EF240C889947}" destId="{0D117EC3-0639-4BAB-BE11-A1E1D613E07D}" srcOrd="0" destOrd="0" presId="urn:microsoft.com/office/officeart/2018/2/layout/IconVerticalSolidList"/>
    <dgm:cxn modelId="{127818A0-3B81-4FDA-A605-3012FAD740C0}" type="presParOf" srcId="{8F4C37D2-F8F2-4665-A149-EF240C889947}" destId="{07B16742-9939-499C-BBD2-AEB34AC2341F}" srcOrd="1" destOrd="0" presId="urn:microsoft.com/office/officeart/2018/2/layout/IconVerticalSolidList"/>
    <dgm:cxn modelId="{4AEC5FD2-D15A-4DE0-BDBD-0F2EC1147C60}" type="presParOf" srcId="{8F4C37D2-F8F2-4665-A149-EF240C889947}" destId="{15037295-5DCB-4F36-BB3C-ACF5D08F2440}" srcOrd="2" destOrd="0" presId="urn:microsoft.com/office/officeart/2018/2/layout/IconVerticalSolidList"/>
    <dgm:cxn modelId="{A5B7A974-301B-4580-959E-3561A74B9533}" type="presParOf" srcId="{8F4C37D2-F8F2-4665-A149-EF240C889947}" destId="{AFBD82C2-07CB-4AF1-AB95-58EC88CE433C}" srcOrd="3" destOrd="0" presId="urn:microsoft.com/office/officeart/2018/2/layout/IconVerticalSolidList"/>
    <dgm:cxn modelId="{90FEAE4B-3DCA-47B6-B275-833B7996053C}" type="presParOf" srcId="{8F4C37D2-F8F2-4665-A149-EF240C889947}" destId="{C175BA0F-FB8C-4D05-A392-63306B64C80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5FE69-0018-471A-B4A9-256309538E16}" type="doc">
      <dgm:prSet loTypeId="urn:microsoft.com/office/officeart/2016/7/layout/HexagonTimeline" loCatId="process" qsTypeId="urn:microsoft.com/office/officeart/2005/8/quickstyle/simple4" qsCatId="simple" csTypeId="urn:microsoft.com/office/officeart/2005/8/colors/accent2_2" csCatId="accent2" phldr="1"/>
      <dgm:spPr/>
      <dgm:t>
        <a:bodyPr/>
        <a:lstStyle/>
        <a:p>
          <a:endParaRPr lang="en-US"/>
        </a:p>
      </dgm:t>
    </dgm:pt>
    <dgm:pt modelId="{E1D2DD96-FA46-4E0F-B516-AB59BAC3AA2C}">
      <dgm:prSet/>
      <dgm:spPr/>
      <dgm:t>
        <a:bodyPr/>
        <a:lstStyle/>
        <a:p>
          <a:r>
            <a:rPr lang="en-US"/>
            <a:t>1972</a:t>
          </a:r>
        </a:p>
      </dgm:t>
    </dgm:pt>
    <dgm:pt modelId="{B5A895C3-9E72-45E6-9C5F-D54A3DA12047}" type="parTrans" cxnId="{408AB119-44A8-4F80-8023-8C4F9731F687}">
      <dgm:prSet/>
      <dgm:spPr/>
      <dgm:t>
        <a:bodyPr/>
        <a:lstStyle/>
        <a:p>
          <a:endParaRPr lang="en-US"/>
        </a:p>
      </dgm:t>
    </dgm:pt>
    <dgm:pt modelId="{826312E0-37D3-4207-A7D5-77D46014DB4E}" type="sibTrans" cxnId="{408AB119-44A8-4F80-8023-8C4F9731F687}">
      <dgm:prSet/>
      <dgm:spPr/>
      <dgm:t>
        <a:bodyPr/>
        <a:lstStyle/>
        <a:p>
          <a:endParaRPr lang="en-US"/>
        </a:p>
      </dgm:t>
    </dgm:pt>
    <dgm:pt modelId="{DEA0C454-94DF-4D60-B038-7BB3E4B3E682}">
      <dgm:prSet/>
      <dgm:spPr/>
      <dgm:t>
        <a:bodyPr/>
        <a:lstStyle/>
        <a:p>
          <a:endParaRPr lang="en-US"/>
        </a:p>
      </dgm:t>
    </dgm:pt>
    <dgm:pt modelId="{F333F431-912D-4CC8-8307-F795CF7EBF84}" type="parTrans" cxnId="{9C3F513C-3809-4E97-8B56-7639CEB7E4D2}">
      <dgm:prSet/>
      <dgm:spPr/>
      <dgm:t>
        <a:bodyPr/>
        <a:lstStyle/>
        <a:p>
          <a:endParaRPr lang="en-US"/>
        </a:p>
      </dgm:t>
    </dgm:pt>
    <dgm:pt modelId="{9ED2CD7B-0014-4322-99D5-457CFFD2F714}" type="sibTrans" cxnId="{9C3F513C-3809-4E97-8B56-7639CEB7E4D2}">
      <dgm:prSet/>
      <dgm:spPr/>
      <dgm:t>
        <a:bodyPr/>
        <a:lstStyle/>
        <a:p>
          <a:endParaRPr lang="en-US"/>
        </a:p>
      </dgm:t>
    </dgm:pt>
    <dgm:pt modelId="{CC693FF9-1695-4E6A-8633-7F372C525008}">
      <dgm:prSet/>
      <dgm:spPr/>
      <dgm:t>
        <a:bodyPr/>
        <a:lstStyle/>
        <a:p>
          <a:r>
            <a:rPr lang="en-US"/>
            <a:t>1987</a:t>
          </a:r>
        </a:p>
      </dgm:t>
    </dgm:pt>
    <dgm:pt modelId="{50C6CD3A-BAB4-45C0-8C63-605B06056651}" type="parTrans" cxnId="{F17A58A5-13A7-41EB-AE92-BD17E2D2E540}">
      <dgm:prSet/>
      <dgm:spPr/>
      <dgm:t>
        <a:bodyPr/>
        <a:lstStyle/>
        <a:p>
          <a:endParaRPr lang="en-US"/>
        </a:p>
      </dgm:t>
    </dgm:pt>
    <dgm:pt modelId="{D25CBB7E-DD3F-4E05-B6DC-B0664A14730B}" type="sibTrans" cxnId="{F17A58A5-13A7-41EB-AE92-BD17E2D2E540}">
      <dgm:prSet/>
      <dgm:spPr/>
      <dgm:t>
        <a:bodyPr/>
        <a:lstStyle/>
        <a:p>
          <a:endParaRPr lang="en-US"/>
        </a:p>
      </dgm:t>
    </dgm:pt>
    <dgm:pt modelId="{2AB85149-F7FF-4304-B9BD-C97A94A37C56}">
      <dgm:prSet/>
      <dgm:spPr/>
      <dgm:t>
        <a:bodyPr/>
        <a:lstStyle/>
        <a:p>
          <a:endParaRPr lang="en-US"/>
        </a:p>
      </dgm:t>
    </dgm:pt>
    <dgm:pt modelId="{48851512-59D2-40F4-91FD-D9A36F2EA4BE}" type="parTrans" cxnId="{39420623-B4AD-439A-B591-2B572F6CD512}">
      <dgm:prSet/>
      <dgm:spPr/>
      <dgm:t>
        <a:bodyPr/>
        <a:lstStyle/>
        <a:p>
          <a:endParaRPr lang="en-US"/>
        </a:p>
      </dgm:t>
    </dgm:pt>
    <dgm:pt modelId="{52DD9098-E8FE-4839-9B5E-E4B0278DB0B3}" type="sibTrans" cxnId="{39420623-B4AD-439A-B591-2B572F6CD512}">
      <dgm:prSet/>
      <dgm:spPr/>
      <dgm:t>
        <a:bodyPr/>
        <a:lstStyle/>
        <a:p>
          <a:endParaRPr lang="en-US"/>
        </a:p>
      </dgm:t>
    </dgm:pt>
    <dgm:pt modelId="{090E12BB-6982-437E-B456-86405E9E13D2}">
      <dgm:prSet/>
      <dgm:spPr/>
      <dgm:t>
        <a:bodyPr/>
        <a:lstStyle/>
        <a:p>
          <a:r>
            <a:rPr lang="en-US"/>
            <a:t>1998</a:t>
          </a:r>
        </a:p>
      </dgm:t>
    </dgm:pt>
    <dgm:pt modelId="{A2E4E936-D304-42E8-A584-EDF82C481473}" type="parTrans" cxnId="{273542DB-BE43-4441-98C3-C22C5A2DC83A}">
      <dgm:prSet/>
      <dgm:spPr/>
      <dgm:t>
        <a:bodyPr/>
        <a:lstStyle/>
        <a:p>
          <a:endParaRPr lang="en-US"/>
        </a:p>
      </dgm:t>
    </dgm:pt>
    <dgm:pt modelId="{A9D576D6-A350-47EB-9505-85D7D59F7016}" type="sibTrans" cxnId="{273542DB-BE43-4441-98C3-C22C5A2DC83A}">
      <dgm:prSet/>
      <dgm:spPr/>
      <dgm:t>
        <a:bodyPr/>
        <a:lstStyle/>
        <a:p>
          <a:endParaRPr lang="en-US"/>
        </a:p>
      </dgm:t>
    </dgm:pt>
    <dgm:pt modelId="{6821EBD0-53C1-4224-A0A9-3F9A1C194721}">
      <dgm:prSet/>
      <dgm:spPr/>
      <dgm:t>
        <a:bodyPr/>
        <a:lstStyle/>
        <a:p>
          <a:endParaRPr lang="en-US"/>
        </a:p>
      </dgm:t>
    </dgm:pt>
    <dgm:pt modelId="{827C80C2-C46F-4454-ABC7-8EDCFD92EC7D}" type="parTrans" cxnId="{B9603AC6-5E05-4361-A2FD-ADBCB5C32533}">
      <dgm:prSet/>
      <dgm:spPr/>
      <dgm:t>
        <a:bodyPr/>
        <a:lstStyle/>
        <a:p>
          <a:endParaRPr lang="en-US"/>
        </a:p>
      </dgm:t>
    </dgm:pt>
    <dgm:pt modelId="{EE850319-0EE7-4A2D-A3A2-6ADF6CD1D15E}" type="sibTrans" cxnId="{B9603AC6-5E05-4361-A2FD-ADBCB5C32533}">
      <dgm:prSet/>
      <dgm:spPr/>
      <dgm:t>
        <a:bodyPr/>
        <a:lstStyle/>
        <a:p>
          <a:endParaRPr lang="en-US"/>
        </a:p>
      </dgm:t>
    </dgm:pt>
    <dgm:pt modelId="{1B106709-7D39-44AA-853D-2CBA7468E270}">
      <dgm:prSet/>
      <dgm:spPr/>
      <dgm:t>
        <a:bodyPr/>
        <a:lstStyle/>
        <a:p>
          <a:r>
            <a:rPr lang="en-US"/>
            <a:t>2022</a:t>
          </a:r>
        </a:p>
      </dgm:t>
    </dgm:pt>
    <dgm:pt modelId="{3C7BA471-6956-41D0-BA78-2295EB418B19}" type="parTrans" cxnId="{44FA5F47-4491-448E-A238-8239933E0A35}">
      <dgm:prSet/>
      <dgm:spPr/>
      <dgm:t>
        <a:bodyPr/>
        <a:lstStyle/>
        <a:p>
          <a:endParaRPr lang="en-US"/>
        </a:p>
      </dgm:t>
    </dgm:pt>
    <dgm:pt modelId="{E2F4ADE9-536B-40B6-A481-4C5F95B8260B}" type="sibTrans" cxnId="{44FA5F47-4491-448E-A238-8239933E0A35}">
      <dgm:prSet/>
      <dgm:spPr/>
      <dgm:t>
        <a:bodyPr/>
        <a:lstStyle/>
        <a:p>
          <a:endParaRPr lang="en-US"/>
        </a:p>
      </dgm:t>
    </dgm:pt>
    <dgm:pt modelId="{D3191145-F6C0-4B0D-8CCF-01AE3312D3E0}">
      <dgm:prSet/>
      <dgm:spPr/>
      <dgm:t>
        <a:bodyPr/>
        <a:lstStyle/>
        <a:p>
          <a:endParaRPr lang="en-US"/>
        </a:p>
      </dgm:t>
    </dgm:pt>
    <dgm:pt modelId="{CA45D6E9-CEF0-4755-B76D-EEDB14F600D4}" type="parTrans" cxnId="{84D3BF70-6E16-49AB-83AE-79A594670D53}">
      <dgm:prSet/>
      <dgm:spPr/>
      <dgm:t>
        <a:bodyPr/>
        <a:lstStyle/>
        <a:p>
          <a:endParaRPr lang="en-US"/>
        </a:p>
      </dgm:t>
    </dgm:pt>
    <dgm:pt modelId="{A9701188-EF2C-46B9-9E2F-ECB78D5D689B}" type="sibTrans" cxnId="{84D3BF70-6E16-49AB-83AE-79A594670D53}">
      <dgm:prSet/>
      <dgm:spPr/>
      <dgm:t>
        <a:bodyPr/>
        <a:lstStyle/>
        <a:p>
          <a:endParaRPr lang="en-US"/>
        </a:p>
      </dgm:t>
    </dgm:pt>
    <dgm:pt modelId="{B14F17DA-43DE-4FE4-A64B-C3A9D636D141}" type="pres">
      <dgm:prSet presAssocID="{9415FE69-0018-471A-B4A9-256309538E16}" presName="Name0" presStyleCnt="0">
        <dgm:presLayoutVars>
          <dgm:chMax/>
          <dgm:chPref/>
          <dgm:animLvl val="lvl"/>
        </dgm:presLayoutVars>
      </dgm:prSet>
      <dgm:spPr/>
    </dgm:pt>
    <dgm:pt modelId="{801673F3-9481-4137-9239-F82185BED873}" type="pres">
      <dgm:prSet presAssocID="{E1D2DD96-FA46-4E0F-B516-AB59BAC3AA2C}" presName="composite" presStyleCnt="0"/>
      <dgm:spPr/>
    </dgm:pt>
    <dgm:pt modelId="{1E5DBD7B-C078-44D0-B161-6B8683F9AF55}" type="pres">
      <dgm:prSet presAssocID="{E1D2DD96-FA46-4E0F-B516-AB59BAC3AA2C}" presName="Parent1" presStyleLbl="alignNode1" presStyleIdx="0" presStyleCnt="4">
        <dgm:presLayoutVars>
          <dgm:chMax val="1"/>
          <dgm:chPref val="1"/>
          <dgm:bulletEnabled val="1"/>
        </dgm:presLayoutVars>
      </dgm:prSet>
      <dgm:spPr/>
    </dgm:pt>
    <dgm:pt modelId="{89F2939A-BA64-42D2-8341-475FC60597F8}" type="pres">
      <dgm:prSet presAssocID="{E1D2DD96-FA46-4E0F-B516-AB59BAC3AA2C}" presName="Childtext1" presStyleLbl="revTx" presStyleIdx="0" presStyleCnt="4">
        <dgm:presLayoutVars>
          <dgm:chMax val="0"/>
          <dgm:chPref val="0"/>
          <dgm:bulletEnabled/>
        </dgm:presLayoutVars>
      </dgm:prSet>
      <dgm:spPr/>
    </dgm:pt>
    <dgm:pt modelId="{1E857115-8AB0-4081-AB1C-CC1A69B714F2}" type="pres">
      <dgm:prSet presAssocID="{E1D2DD96-FA46-4E0F-B516-AB59BAC3AA2C}"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6F18C371-EB7A-483C-83FB-008BCF35FC7E}" type="pres">
      <dgm:prSet presAssocID="{E1D2DD96-FA46-4E0F-B516-AB59BAC3AA2C}" presName="ConnectLineEnd" presStyleLbl="node1" presStyleIdx="0" presStyleCnt="4"/>
      <dgm:spPr/>
    </dgm:pt>
    <dgm:pt modelId="{8EB5A4A9-253C-4AA3-8C5D-816C6E375522}" type="pres">
      <dgm:prSet presAssocID="{E1D2DD96-FA46-4E0F-B516-AB59BAC3AA2C}" presName="EmptyPane" presStyleCnt="0"/>
      <dgm:spPr/>
    </dgm:pt>
    <dgm:pt modelId="{62ACAED5-7D33-4978-97C7-B07887865DCF}" type="pres">
      <dgm:prSet presAssocID="{826312E0-37D3-4207-A7D5-77D46014DB4E}" presName="spaceBetweenRectangles" presStyleLbl="fgAcc1" presStyleIdx="0" presStyleCnt="3"/>
      <dgm:spPr/>
    </dgm:pt>
    <dgm:pt modelId="{86D25315-E186-432E-A3F8-C6F52EC8357E}" type="pres">
      <dgm:prSet presAssocID="{CC693FF9-1695-4E6A-8633-7F372C525008}" presName="composite" presStyleCnt="0"/>
      <dgm:spPr/>
    </dgm:pt>
    <dgm:pt modelId="{37FB4674-CC44-4F36-8CB5-8EE6A1B401AE}" type="pres">
      <dgm:prSet presAssocID="{CC693FF9-1695-4E6A-8633-7F372C525008}" presName="Parent1" presStyleLbl="alignNode1" presStyleIdx="1" presStyleCnt="4">
        <dgm:presLayoutVars>
          <dgm:chMax val="1"/>
          <dgm:chPref val="1"/>
          <dgm:bulletEnabled val="1"/>
        </dgm:presLayoutVars>
      </dgm:prSet>
      <dgm:spPr/>
    </dgm:pt>
    <dgm:pt modelId="{EBC7037B-8B54-469D-8485-983D0919D56A}" type="pres">
      <dgm:prSet presAssocID="{CC693FF9-1695-4E6A-8633-7F372C525008}" presName="Childtext1" presStyleLbl="revTx" presStyleIdx="1" presStyleCnt="4">
        <dgm:presLayoutVars>
          <dgm:chMax val="0"/>
          <dgm:chPref val="0"/>
          <dgm:bulletEnabled/>
        </dgm:presLayoutVars>
      </dgm:prSet>
      <dgm:spPr/>
    </dgm:pt>
    <dgm:pt modelId="{25429F34-6EC2-415F-8BE9-2BFF30D154F7}" type="pres">
      <dgm:prSet presAssocID="{CC693FF9-1695-4E6A-8633-7F372C525008}" presName="ConnectLine" presStyleLbl="sibTrans1D1" presStyleIdx="1" presStyleCnt="4"/>
      <dgm:spPr>
        <a:noFill/>
        <a:ln w="12700" cap="flat" cmpd="sng" algn="ctr">
          <a:solidFill>
            <a:schemeClr val="accent2">
              <a:hueOff val="0"/>
              <a:satOff val="0"/>
              <a:lumOff val="0"/>
              <a:alphaOff val="0"/>
            </a:schemeClr>
          </a:solidFill>
          <a:prstDash val="dash"/>
        </a:ln>
        <a:effectLst/>
      </dgm:spPr>
    </dgm:pt>
    <dgm:pt modelId="{115BA99E-DEC1-450D-B610-B5D8E5792083}" type="pres">
      <dgm:prSet presAssocID="{CC693FF9-1695-4E6A-8633-7F372C525008}" presName="ConnectLineEnd" presStyleLbl="node1" presStyleIdx="1" presStyleCnt="4"/>
      <dgm:spPr/>
    </dgm:pt>
    <dgm:pt modelId="{B656B5F4-1C77-4A8C-A982-2893E4E84790}" type="pres">
      <dgm:prSet presAssocID="{CC693FF9-1695-4E6A-8633-7F372C525008}" presName="EmptyPane" presStyleCnt="0"/>
      <dgm:spPr/>
    </dgm:pt>
    <dgm:pt modelId="{20D2C481-81E6-45F5-912F-91626DDF3AFD}" type="pres">
      <dgm:prSet presAssocID="{D25CBB7E-DD3F-4E05-B6DC-B0664A14730B}" presName="spaceBetweenRectangles" presStyleLbl="fgAcc1" presStyleIdx="1" presStyleCnt="3"/>
      <dgm:spPr/>
    </dgm:pt>
    <dgm:pt modelId="{A22D5167-9096-4BA6-A5EB-1E263AE1F56C}" type="pres">
      <dgm:prSet presAssocID="{090E12BB-6982-437E-B456-86405E9E13D2}" presName="composite" presStyleCnt="0"/>
      <dgm:spPr/>
    </dgm:pt>
    <dgm:pt modelId="{C6B7437A-52B6-49CE-B01C-351C2322845C}" type="pres">
      <dgm:prSet presAssocID="{090E12BB-6982-437E-B456-86405E9E13D2}" presName="Parent1" presStyleLbl="alignNode1" presStyleIdx="2" presStyleCnt="4">
        <dgm:presLayoutVars>
          <dgm:chMax val="1"/>
          <dgm:chPref val="1"/>
          <dgm:bulletEnabled val="1"/>
        </dgm:presLayoutVars>
      </dgm:prSet>
      <dgm:spPr/>
    </dgm:pt>
    <dgm:pt modelId="{849EFF82-5C23-4E45-8C34-58E736D6E586}" type="pres">
      <dgm:prSet presAssocID="{090E12BB-6982-437E-B456-86405E9E13D2}" presName="Childtext1" presStyleLbl="revTx" presStyleIdx="2" presStyleCnt="4">
        <dgm:presLayoutVars>
          <dgm:chMax val="0"/>
          <dgm:chPref val="0"/>
          <dgm:bulletEnabled/>
        </dgm:presLayoutVars>
      </dgm:prSet>
      <dgm:spPr/>
    </dgm:pt>
    <dgm:pt modelId="{5EB82850-A11D-45C8-9B81-A10F3B39518B}" type="pres">
      <dgm:prSet presAssocID="{090E12BB-6982-437E-B456-86405E9E13D2}" presName="ConnectLine" presStyleLbl="sibTrans1D1" presStyleIdx="2" presStyleCnt="4"/>
      <dgm:spPr>
        <a:noFill/>
        <a:ln w="12700" cap="flat" cmpd="sng" algn="ctr">
          <a:solidFill>
            <a:schemeClr val="accent2">
              <a:hueOff val="0"/>
              <a:satOff val="0"/>
              <a:lumOff val="0"/>
              <a:alphaOff val="0"/>
            </a:schemeClr>
          </a:solidFill>
          <a:prstDash val="dash"/>
        </a:ln>
        <a:effectLst/>
      </dgm:spPr>
    </dgm:pt>
    <dgm:pt modelId="{C140F9F0-AE4C-466A-953C-8AEE02088EC4}" type="pres">
      <dgm:prSet presAssocID="{090E12BB-6982-437E-B456-86405E9E13D2}" presName="ConnectLineEnd" presStyleLbl="node1" presStyleIdx="2" presStyleCnt="4"/>
      <dgm:spPr/>
    </dgm:pt>
    <dgm:pt modelId="{25AC94BD-BDEB-4072-9E4E-6734BCAD2E27}" type="pres">
      <dgm:prSet presAssocID="{090E12BB-6982-437E-B456-86405E9E13D2}" presName="EmptyPane" presStyleCnt="0"/>
      <dgm:spPr/>
    </dgm:pt>
    <dgm:pt modelId="{9345A74D-85D2-4990-B7B0-7C7F0E4FC90D}" type="pres">
      <dgm:prSet presAssocID="{A9D576D6-A350-47EB-9505-85D7D59F7016}" presName="spaceBetweenRectangles" presStyleLbl="fgAcc1" presStyleIdx="2" presStyleCnt="3"/>
      <dgm:spPr/>
    </dgm:pt>
    <dgm:pt modelId="{7C68D2E4-969E-474C-BE6B-5EE6ACF81CA7}" type="pres">
      <dgm:prSet presAssocID="{1B106709-7D39-44AA-853D-2CBA7468E270}" presName="composite" presStyleCnt="0"/>
      <dgm:spPr/>
    </dgm:pt>
    <dgm:pt modelId="{FA628D55-79E7-4023-9405-FAB743E2D4EC}" type="pres">
      <dgm:prSet presAssocID="{1B106709-7D39-44AA-853D-2CBA7468E270}" presName="Parent1" presStyleLbl="alignNode1" presStyleIdx="3" presStyleCnt="4">
        <dgm:presLayoutVars>
          <dgm:chMax val="1"/>
          <dgm:chPref val="1"/>
          <dgm:bulletEnabled val="1"/>
        </dgm:presLayoutVars>
      </dgm:prSet>
      <dgm:spPr/>
    </dgm:pt>
    <dgm:pt modelId="{6DDB5586-9A63-4F0F-AF42-82C1D5B8AEFA}" type="pres">
      <dgm:prSet presAssocID="{1B106709-7D39-44AA-853D-2CBA7468E270}" presName="Childtext1" presStyleLbl="revTx" presStyleIdx="3" presStyleCnt="4">
        <dgm:presLayoutVars>
          <dgm:chMax val="0"/>
          <dgm:chPref val="0"/>
          <dgm:bulletEnabled/>
        </dgm:presLayoutVars>
      </dgm:prSet>
      <dgm:spPr/>
    </dgm:pt>
    <dgm:pt modelId="{48A1560B-ABE1-4D98-B702-3926494CCC3B}" type="pres">
      <dgm:prSet presAssocID="{1B106709-7D39-44AA-853D-2CBA7468E270}" presName="ConnectLine" presStyleLbl="sibTrans1D1" presStyleIdx="3" presStyleCnt="4"/>
      <dgm:spPr>
        <a:noFill/>
        <a:ln w="12700" cap="flat" cmpd="sng" algn="ctr">
          <a:solidFill>
            <a:schemeClr val="accent2">
              <a:hueOff val="0"/>
              <a:satOff val="0"/>
              <a:lumOff val="0"/>
              <a:alphaOff val="0"/>
            </a:schemeClr>
          </a:solidFill>
          <a:prstDash val="dash"/>
        </a:ln>
        <a:effectLst/>
      </dgm:spPr>
    </dgm:pt>
    <dgm:pt modelId="{60A4A562-CB2B-4DCB-AC7A-38D6F26DE502}" type="pres">
      <dgm:prSet presAssocID="{1B106709-7D39-44AA-853D-2CBA7468E270}" presName="ConnectLineEnd" presStyleLbl="node1" presStyleIdx="3" presStyleCnt="4"/>
      <dgm:spPr/>
    </dgm:pt>
    <dgm:pt modelId="{50725174-151B-4380-A85D-74CD6C08C80E}" type="pres">
      <dgm:prSet presAssocID="{1B106709-7D39-44AA-853D-2CBA7468E270}" presName="EmptyPane" presStyleCnt="0"/>
      <dgm:spPr/>
    </dgm:pt>
  </dgm:ptLst>
  <dgm:cxnLst>
    <dgm:cxn modelId="{408AB119-44A8-4F80-8023-8C4F9731F687}" srcId="{9415FE69-0018-471A-B4A9-256309538E16}" destId="{E1D2DD96-FA46-4E0F-B516-AB59BAC3AA2C}" srcOrd="0" destOrd="0" parTransId="{B5A895C3-9E72-45E6-9C5F-D54A3DA12047}" sibTransId="{826312E0-37D3-4207-A7D5-77D46014DB4E}"/>
    <dgm:cxn modelId="{39420623-B4AD-439A-B591-2B572F6CD512}" srcId="{CC693FF9-1695-4E6A-8633-7F372C525008}" destId="{2AB85149-F7FF-4304-B9BD-C97A94A37C56}" srcOrd="0" destOrd="0" parTransId="{48851512-59D2-40F4-91FD-D9A36F2EA4BE}" sibTransId="{52DD9098-E8FE-4839-9B5E-E4B0278DB0B3}"/>
    <dgm:cxn modelId="{737A5E30-4067-4D65-9652-A33FD991DA25}" type="presOf" srcId="{CC693FF9-1695-4E6A-8633-7F372C525008}" destId="{37FB4674-CC44-4F36-8CB5-8EE6A1B401AE}" srcOrd="0" destOrd="0" presId="urn:microsoft.com/office/officeart/2016/7/layout/HexagonTimeline"/>
    <dgm:cxn modelId="{9C3F513C-3809-4E97-8B56-7639CEB7E4D2}" srcId="{E1D2DD96-FA46-4E0F-B516-AB59BAC3AA2C}" destId="{DEA0C454-94DF-4D60-B038-7BB3E4B3E682}" srcOrd="0" destOrd="0" parTransId="{F333F431-912D-4CC8-8307-F795CF7EBF84}" sibTransId="{9ED2CD7B-0014-4322-99D5-457CFFD2F714}"/>
    <dgm:cxn modelId="{44FA5F47-4491-448E-A238-8239933E0A35}" srcId="{9415FE69-0018-471A-B4A9-256309538E16}" destId="{1B106709-7D39-44AA-853D-2CBA7468E270}" srcOrd="3" destOrd="0" parTransId="{3C7BA471-6956-41D0-BA78-2295EB418B19}" sibTransId="{E2F4ADE9-536B-40B6-A481-4C5F95B8260B}"/>
    <dgm:cxn modelId="{84D3BF70-6E16-49AB-83AE-79A594670D53}" srcId="{1B106709-7D39-44AA-853D-2CBA7468E270}" destId="{D3191145-F6C0-4B0D-8CCF-01AE3312D3E0}" srcOrd="0" destOrd="0" parTransId="{CA45D6E9-CEF0-4755-B76D-EEDB14F600D4}" sibTransId="{A9701188-EF2C-46B9-9E2F-ECB78D5D689B}"/>
    <dgm:cxn modelId="{A3C4DCA2-555E-46F8-93BD-51520C6620D4}" type="presOf" srcId="{1B106709-7D39-44AA-853D-2CBA7468E270}" destId="{FA628D55-79E7-4023-9405-FAB743E2D4EC}" srcOrd="0" destOrd="0" presId="urn:microsoft.com/office/officeart/2016/7/layout/HexagonTimeline"/>
    <dgm:cxn modelId="{F17A58A5-13A7-41EB-AE92-BD17E2D2E540}" srcId="{9415FE69-0018-471A-B4A9-256309538E16}" destId="{CC693FF9-1695-4E6A-8633-7F372C525008}" srcOrd="1" destOrd="0" parTransId="{50C6CD3A-BAB4-45C0-8C63-605B06056651}" sibTransId="{D25CBB7E-DD3F-4E05-B6DC-B0664A14730B}"/>
    <dgm:cxn modelId="{2B7CDFB2-7EB4-49BD-8E47-144DB438A8DB}" type="presOf" srcId="{9415FE69-0018-471A-B4A9-256309538E16}" destId="{B14F17DA-43DE-4FE4-A64B-C3A9D636D141}" srcOrd="0" destOrd="0" presId="urn:microsoft.com/office/officeart/2016/7/layout/HexagonTimeline"/>
    <dgm:cxn modelId="{13E519B7-1ACC-4AD4-99CF-7C6732E46CE0}" type="presOf" srcId="{2AB85149-F7FF-4304-B9BD-C97A94A37C56}" destId="{EBC7037B-8B54-469D-8485-983D0919D56A}" srcOrd="0" destOrd="0" presId="urn:microsoft.com/office/officeart/2016/7/layout/HexagonTimeline"/>
    <dgm:cxn modelId="{B9603AC6-5E05-4361-A2FD-ADBCB5C32533}" srcId="{090E12BB-6982-437E-B456-86405E9E13D2}" destId="{6821EBD0-53C1-4224-A0A9-3F9A1C194721}" srcOrd="0" destOrd="0" parTransId="{827C80C2-C46F-4454-ABC7-8EDCFD92EC7D}" sibTransId="{EE850319-0EE7-4A2D-A3A2-6ADF6CD1D15E}"/>
    <dgm:cxn modelId="{F709E1D0-378A-487B-B0C3-54FBB5A84DAC}" type="presOf" srcId="{090E12BB-6982-437E-B456-86405E9E13D2}" destId="{C6B7437A-52B6-49CE-B01C-351C2322845C}" srcOrd="0" destOrd="0" presId="urn:microsoft.com/office/officeart/2016/7/layout/HexagonTimeline"/>
    <dgm:cxn modelId="{273542DB-BE43-4441-98C3-C22C5A2DC83A}" srcId="{9415FE69-0018-471A-B4A9-256309538E16}" destId="{090E12BB-6982-437E-B456-86405E9E13D2}" srcOrd="2" destOrd="0" parTransId="{A2E4E936-D304-42E8-A584-EDF82C481473}" sibTransId="{A9D576D6-A350-47EB-9505-85D7D59F7016}"/>
    <dgm:cxn modelId="{18EB7DDC-EC58-4F60-A6E4-F89B48ADF2B1}" type="presOf" srcId="{6821EBD0-53C1-4224-A0A9-3F9A1C194721}" destId="{849EFF82-5C23-4E45-8C34-58E736D6E586}" srcOrd="0" destOrd="0" presId="urn:microsoft.com/office/officeart/2016/7/layout/HexagonTimeline"/>
    <dgm:cxn modelId="{C995FADC-90D5-4865-95DD-5291CECA3FDE}" type="presOf" srcId="{DEA0C454-94DF-4D60-B038-7BB3E4B3E682}" destId="{89F2939A-BA64-42D2-8341-475FC60597F8}" srcOrd="0" destOrd="0" presId="urn:microsoft.com/office/officeart/2016/7/layout/HexagonTimeline"/>
    <dgm:cxn modelId="{BEF53DE7-B081-479C-9F6E-E34E1EB1E204}" type="presOf" srcId="{D3191145-F6C0-4B0D-8CCF-01AE3312D3E0}" destId="{6DDB5586-9A63-4F0F-AF42-82C1D5B8AEFA}" srcOrd="0" destOrd="0" presId="urn:microsoft.com/office/officeart/2016/7/layout/HexagonTimeline"/>
    <dgm:cxn modelId="{13FFFAF3-404A-4F1C-90B5-8D755560E220}" type="presOf" srcId="{E1D2DD96-FA46-4E0F-B516-AB59BAC3AA2C}" destId="{1E5DBD7B-C078-44D0-B161-6B8683F9AF55}" srcOrd="0" destOrd="0" presId="urn:microsoft.com/office/officeart/2016/7/layout/HexagonTimeline"/>
    <dgm:cxn modelId="{61DBED2A-34AE-4FCA-A6DE-5C426EC61733}" type="presParOf" srcId="{B14F17DA-43DE-4FE4-A64B-C3A9D636D141}" destId="{801673F3-9481-4137-9239-F82185BED873}" srcOrd="0" destOrd="0" presId="urn:microsoft.com/office/officeart/2016/7/layout/HexagonTimeline"/>
    <dgm:cxn modelId="{665E7C3C-F7BA-4292-BD05-6AD7B9B702C0}" type="presParOf" srcId="{801673F3-9481-4137-9239-F82185BED873}" destId="{1E5DBD7B-C078-44D0-B161-6B8683F9AF55}" srcOrd="0" destOrd="0" presId="urn:microsoft.com/office/officeart/2016/7/layout/HexagonTimeline"/>
    <dgm:cxn modelId="{FB7C0ADC-858E-4102-979A-17F9C03EC71F}" type="presParOf" srcId="{801673F3-9481-4137-9239-F82185BED873}" destId="{89F2939A-BA64-42D2-8341-475FC60597F8}" srcOrd="1" destOrd="0" presId="urn:microsoft.com/office/officeart/2016/7/layout/HexagonTimeline"/>
    <dgm:cxn modelId="{718718C9-FC16-4906-A392-7A8BCAB596FB}" type="presParOf" srcId="{801673F3-9481-4137-9239-F82185BED873}" destId="{1E857115-8AB0-4081-AB1C-CC1A69B714F2}" srcOrd="2" destOrd="0" presId="urn:microsoft.com/office/officeart/2016/7/layout/HexagonTimeline"/>
    <dgm:cxn modelId="{D7D8F583-E102-42E5-AA80-BA45C5625EDB}" type="presParOf" srcId="{801673F3-9481-4137-9239-F82185BED873}" destId="{6F18C371-EB7A-483C-83FB-008BCF35FC7E}" srcOrd="3" destOrd="0" presId="urn:microsoft.com/office/officeart/2016/7/layout/HexagonTimeline"/>
    <dgm:cxn modelId="{A4452FA5-4CF4-425C-AA50-FAA69962B2CE}" type="presParOf" srcId="{801673F3-9481-4137-9239-F82185BED873}" destId="{8EB5A4A9-253C-4AA3-8C5D-816C6E375522}" srcOrd="4" destOrd="0" presId="urn:microsoft.com/office/officeart/2016/7/layout/HexagonTimeline"/>
    <dgm:cxn modelId="{8944C21C-22F3-428A-ACA0-E84D98A43E99}" type="presParOf" srcId="{B14F17DA-43DE-4FE4-A64B-C3A9D636D141}" destId="{62ACAED5-7D33-4978-97C7-B07887865DCF}" srcOrd="1" destOrd="0" presId="urn:microsoft.com/office/officeart/2016/7/layout/HexagonTimeline"/>
    <dgm:cxn modelId="{55830381-54DB-415D-8AEC-10E8B166A8AC}" type="presParOf" srcId="{B14F17DA-43DE-4FE4-A64B-C3A9D636D141}" destId="{86D25315-E186-432E-A3F8-C6F52EC8357E}" srcOrd="2" destOrd="0" presId="urn:microsoft.com/office/officeart/2016/7/layout/HexagonTimeline"/>
    <dgm:cxn modelId="{E78D0526-4421-48FD-ABDA-A38C25C8F5EC}" type="presParOf" srcId="{86D25315-E186-432E-A3F8-C6F52EC8357E}" destId="{37FB4674-CC44-4F36-8CB5-8EE6A1B401AE}" srcOrd="0" destOrd="0" presId="urn:microsoft.com/office/officeart/2016/7/layout/HexagonTimeline"/>
    <dgm:cxn modelId="{CEFBEB06-8992-4BDB-BCF5-1B2AAA21173D}" type="presParOf" srcId="{86D25315-E186-432E-A3F8-C6F52EC8357E}" destId="{EBC7037B-8B54-469D-8485-983D0919D56A}" srcOrd="1" destOrd="0" presId="urn:microsoft.com/office/officeart/2016/7/layout/HexagonTimeline"/>
    <dgm:cxn modelId="{CE1F56F5-893F-4B18-B794-3C55910DFB72}" type="presParOf" srcId="{86D25315-E186-432E-A3F8-C6F52EC8357E}" destId="{25429F34-6EC2-415F-8BE9-2BFF30D154F7}" srcOrd="2" destOrd="0" presId="urn:microsoft.com/office/officeart/2016/7/layout/HexagonTimeline"/>
    <dgm:cxn modelId="{FC3938FE-5A34-4560-8167-4A4103BAA0C1}" type="presParOf" srcId="{86D25315-E186-432E-A3F8-C6F52EC8357E}" destId="{115BA99E-DEC1-450D-B610-B5D8E5792083}" srcOrd="3" destOrd="0" presId="urn:microsoft.com/office/officeart/2016/7/layout/HexagonTimeline"/>
    <dgm:cxn modelId="{FB24455C-F38D-463F-A681-AF9153E3BAFF}" type="presParOf" srcId="{86D25315-E186-432E-A3F8-C6F52EC8357E}" destId="{B656B5F4-1C77-4A8C-A982-2893E4E84790}" srcOrd="4" destOrd="0" presId="urn:microsoft.com/office/officeart/2016/7/layout/HexagonTimeline"/>
    <dgm:cxn modelId="{AA3DC636-982B-4D54-9129-7642184ADD10}" type="presParOf" srcId="{B14F17DA-43DE-4FE4-A64B-C3A9D636D141}" destId="{20D2C481-81E6-45F5-912F-91626DDF3AFD}" srcOrd="3" destOrd="0" presId="urn:microsoft.com/office/officeart/2016/7/layout/HexagonTimeline"/>
    <dgm:cxn modelId="{0C3DFAA1-3055-4E42-AAFF-64AB587CBB30}" type="presParOf" srcId="{B14F17DA-43DE-4FE4-A64B-C3A9D636D141}" destId="{A22D5167-9096-4BA6-A5EB-1E263AE1F56C}" srcOrd="4" destOrd="0" presId="urn:microsoft.com/office/officeart/2016/7/layout/HexagonTimeline"/>
    <dgm:cxn modelId="{30540CFC-A42B-40B0-89F3-20292FFBC157}" type="presParOf" srcId="{A22D5167-9096-4BA6-A5EB-1E263AE1F56C}" destId="{C6B7437A-52B6-49CE-B01C-351C2322845C}" srcOrd="0" destOrd="0" presId="urn:microsoft.com/office/officeart/2016/7/layout/HexagonTimeline"/>
    <dgm:cxn modelId="{A2FA765B-A6CC-4BEF-8960-C622B746B25E}" type="presParOf" srcId="{A22D5167-9096-4BA6-A5EB-1E263AE1F56C}" destId="{849EFF82-5C23-4E45-8C34-58E736D6E586}" srcOrd="1" destOrd="0" presId="urn:microsoft.com/office/officeart/2016/7/layout/HexagonTimeline"/>
    <dgm:cxn modelId="{71ED8521-8FD7-4B58-9DC3-9E830C1A9ECE}" type="presParOf" srcId="{A22D5167-9096-4BA6-A5EB-1E263AE1F56C}" destId="{5EB82850-A11D-45C8-9B81-A10F3B39518B}" srcOrd="2" destOrd="0" presId="urn:microsoft.com/office/officeart/2016/7/layout/HexagonTimeline"/>
    <dgm:cxn modelId="{8C991C75-88D2-4E3E-B9FC-18D6027A78B1}" type="presParOf" srcId="{A22D5167-9096-4BA6-A5EB-1E263AE1F56C}" destId="{C140F9F0-AE4C-466A-953C-8AEE02088EC4}" srcOrd="3" destOrd="0" presId="urn:microsoft.com/office/officeart/2016/7/layout/HexagonTimeline"/>
    <dgm:cxn modelId="{B7043BB1-8380-44E6-B526-1C6E8E7D99E9}" type="presParOf" srcId="{A22D5167-9096-4BA6-A5EB-1E263AE1F56C}" destId="{25AC94BD-BDEB-4072-9E4E-6734BCAD2E27}" srcOrd="4" destOrd="0" presId="urn:microsoft.com/office/officeart/2016/7/layout/HexagonTimeline"/>
    <dgm:cxn modelId="{D734134C-75C7-4293-B2F4-5DD85091CB72}" type="presParOf" srcId="{B14F17DA-43DE-4FE4-A64B-C3A9D636D141}" destId="{9345A74D-85D2-4990-B7B0-7C7F0E4FC90D}" srcOrd="5" destOrd="0" presId="urn:microsoft.com/office/officeart/2016/7/layout/HexagonTimeline"/>
    <dgm:cxn modelId="{9BEC2ABF-6CBF-4B49-A051-9B270EB48DCA}" type="presParOf" srcId="{B14F17DA-43DE-4FE4-A64B-C3A9D636D141}" destId="{7C68D2E4-969E-474C-BE6B-5EE6ACF81CA7}" srcOrd="6" destOrd="0" presId="urn:microsoft.com/office/officeart/2016/7/layout/HexagonTimeline"/>
    <dgm:cxn modelId="{7A96082B-535D-4105-B758-BAB5E0AC19A7}" type="presParOf" srcId="{7C68D2E4-969E-474C-BE6B-5EE6ACF81CA7}" destId="{FA628D55-79E7-4023-9405-FAB743E2D4EC}" srcOrd="0" destOrd="0" presId="urn:microsoft.com/office/officeart/2016/7/layout/HexagonTimeline"/>
    <dgm:cxn modelId="{CB92824A-6A05-4AD0-883B-833871D68D03}" type="presParOf" srcId="{7C68D2E4-969E-474C-BE6B-5EE6ACF81CA7}" destId="{6DDB5586-9A63-4F0F-AF42-82C1D5B8AEFA}" srcOrd="1" destOrd="0" presId="urn:microsoft.com/office/officeart/2016/7/layout/HexagonTimeline"/>
    <dgm:cxn modelId="{BE19FABB-1EA2-4EC9-85D6-D4E7E3AF57CA}" type="presParOf" srcId="{7C68D2E4-969E-474C-BE6B-5EE6ACF81CA7}" destId="{48A1560B-ABE1-4D98-B702-3926494CCC3B}" srcOrd="2" destOrd="0" presId="urn:microsoft.com/office/officeart/2016/7/layout/HexagonTimeline"/>
    <dgm:cxn modelId="{0191C916-5D7E-49D7-9F15-0F6FADFC7B49}" type="presParOf" srcId="{7C68D2E4-969E-474C-BE6B-5EE6ACF81CA7}" destId="{60A4A562-CB2B-4DCB-AC7A-38D6F26DE502}" srcOrd="3" destOrd="0" presId="urn:microsoft.com/office/officeart/2016/7/layout/HexagonTimeline"/>
    <dgm:cxn modelId="{3DD4E7CF-613C-45C6-AFA2-BDC4B38D1602}" type="presParOf" srcId="{7C68D2E4-969E-474C-BE6B-5EE6ACF81CA7}" destId="{50725174-151B-4380-A85D-74CD6C08C80E}"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573CC-9359-4C26-9C29-AA2793FACC44}">
      <dsp:nvSpPr>
        <dsp:cNvPr id="0" name=""/>
        <dsp:cNvSpPr/>
      </dsp:nvSpPr>
      <dsp:spPr>
        <a:xfrm>
          <a:off x="0" y="521"/>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439D8-A660-4340-86E4-04992BECEB46}">
      <dsp:nvSpPr>
        <dsp:cNvPr id="0" name=""/>
        <dsp:cNvSpPr/>
      </dsp:nvSpPr>
      <dsp:spPr>
        <a:xfrm>
          <a:off x="217319" y="162164"/>
          <a:ext cx="395126" cy="3951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D9653F-043A-4BCF-B1CE-0453CCBC3F42}">
      <dsp:nvSpPr>
        <dsp:cNvPr id="0" name=""/>
        <dsp:cNvSpPr/>
      </dsp:nvSpPr>
      <dsp:spPr>
        <a:xfrm>
          <a:off x="829764" y="521"/>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Joint publication: ICON and RESCUE</a:t>
          </a:r>
          <a:endParaRPr lang="en-US" sz="1600" kern="1200"/>
        </a:p>
      </dsp:txBody>
      <dsp:txXfrm>
        <a:off x="829764" y="521"/>
        <a:ext cx="5546141" cy="718411"/>
      </dsp:txXfrm>
    </dsp:sp>
    <dsp:sp modelId="{D26F0749-8A7F-4A3C-AFA6-96B6EB968F05}">
      <dsp:nvSpPr>
        <dsp:cNvPr id="0" name=""/>
        <dsp:cNvSpPr/>
      </dsp:nvSpPr>
      <dsp:spPr>
        <a:xfrm>
          <a:off x="0" y="898535"/>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CBFC7-0AFD-439E-9546-CC4A35AA1089}">
      <dsp:nvSpPr>
        <dsp:cNvPr id="0" name=""/>
        <dsp:cNvSpPr/>
      </dsp:nvSpPr>
      <dsp:spPr>
        <a:xfrm>
          <a:off x="217319" y="1060178"/>
          <a:ext cx="395126" cy="3951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6E5FAF-3D67-4E2E-A7D5-822F1FA7E633}">
      <dsp:nvSpPr>
        <dsp:cNvPr id="0" name=""/>
        <dsp:cNvSpPr/>
      </dsp:nvSpPr>
      <dsp:spPr>
        <a:xfrm>
          <a:off x="829764" y="898535"/>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Authors: Sarah Watkins-Kenney, David Watkinson, Jim Spriggs, Nicola Emmerson</a:t>
          </a:r>
          <a:endParaRPr lang="en-US" sz="1600" kern="1200"/>
        </a:p>
      </dsp:txBody>
      <dsp:txXfrm>
        <a:off x="829764" y="898535"/>
        <a:ext cx="5546141" cy="718411"/>
      </dsp:txXfrm>
    </dsp:sp>
    <dsp:sp modelId="{23F3C009-F6DB-4CE9-A2A0-9EFC1664DE94}">
      <dsp:nvSpPr>
        <dsp:cNvPr id="0" name=""/>
        <dsp:cNvSpPr/>
      </dsp:nvSpPr>
      <dsp:spPr>
        <a:xfrm>
          <a:off x="0" y="1796549"/>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658B4-ED93-49FE-B2BB-F86C62ED8CF1}">
      <dsp:nvSpPr>
        <dsp:cNvPr id="0" name=""/>
        <dsp:cNvSpPr/>
      </dsp:nvSpPr>
      <dsp:spPr>
        <a:xfrm>
          <a:off x="217319" y="1958192"/>
          <a:ext cx="395126" cy="395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31AAC7-2AD4-474F-AAAB-8C4023A62C0A}">
      <dsp:nvSpPr>
        <dsp:cNvPr id="0" name=""/>
        <dsp:cNvSpPr/>
      </dsp:nvSpPr>
      <dsp:spPr>
        <a:xfrm>
          <a:off x="829764" y="1796549"/>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Lead author: Sarah Watkins-Kenney</a:t>
          </a:r>
          <a:endParaRPr lang="en-US" sz="1600" kern="1200"/>
        </a:p>
      </dsp:txBody>
      <dsp:txXfrm>
        <a:off x="829764" y="1796549"/>
        <a:ext cx="5546141" cy="718411"/>
      </dsp:txXfrm>
    </dsp:sp>
    <dsp:sp modelId="{F1BB5EFD-F94B-4116-BC42-3DB16BAE6A29}">
      <dsp:nvSpPr>
        <dsp:cNvPr id="0" name=""/>
        <dsp:cNvSpPr/>
      </dsp:nvSpPr>
      <dsp:spPr>
        <a:xfrm>
          <a:off x="0" y="2694563"/>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79840-E56A-42C7-8190-4F957FEAB154}">
      <dsp:nvSpPr>
        <dsp:cNvPr id="0" name=""/>
        <dsp:cNvSpPr/>
      </dsp:nvSpPr>
      <dsp:spPr>
        <a:xfrm>
          <a:off x="217319" y="2856206"/>
          <a:ext cx="395126" cy="3951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ADC794-F4D9-4832-909B-93A5B57CF528}">
      <dsp:nvSpPr>
        <dsp:cNvPr id="0" name=""/>
        <dsp:cNvSpPr/>
      </dsp:nvSpPr>
      <dsp:spPr>
        <a:xfrm>
          <a:off x="829764" y="2694563"/>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Draft Section to Focus Group Reviewers (Nov-Dec 2020).</a:t>
          </a:r>
          <a:endParaRPr lang="en-US" sz="1600" kern="1200"/>
        </a:p>
      </dsp:txBody>
      <dsp:txXfrm>
        <a:off x="829764" y="2694563"/>
        <a:ext cx="5546141" cy="718411"/>
      </dsp:txXfrm>
    </dsp:sp>
    <dsp:sp modelId="{1E5921D8-FFE2-4583-803C-CABE1C05EAF2}">
      <dsp:nvSpPr>
        <dsp:cNvPr id="0" name=""/>
        <dsp:cNvSpPr/>
      </dsp:nvSpPr>
      <dsp:spPr>
        <a:xfrm>
          <a:off x="0" y="3592577"/>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F9934-0B73-4E34-99B0-2BD2E9018168}">
      <dsp:nvSpPr>
        <dsp:cNvPr id="0" name=""/>
        <dsp:cNvSpPr/>
      </dsp:nvSpPr>
      <dsp:spPr>
        <a:xfrm>
          <a:off x="217319" y="3754220"/>
          <a:ext cx="395126" cy="3951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080A9A-53F8-4728-8EE9-C5D11F6B752B}">
      <dsp:nvSpPr>
        <dsp:cNvPr id="0" name=""/>
        <dsp:cNvSpPr/>
      </dsp:nvSpPr>
      <dsp:spPr>
        <a:xfrm>
          <a:off x="829764" y="3592577"/>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Content and organisation of 4</a:t>
          </a:r>
          <a:r>
            <a:rPr lang="en-GB" sz="1600" kern="1200" baseline="30000"/>
            <a:t>th</a:t>
          </a:r>
          <a:r>
            <a:rPr lang="en-GB" sz="1600" kern="1200"/>
            <a:t> Edition.</a:t>
          </a:r>
          <a:endParaRPr lang="en-US" sz="1600" kern="1200"/>
        </a:p>
      </dsp:txBody>
      <dsp:txXfrm>
        <a:off x="829764" y="3592577"/>
        <a:ext cx="5546141" cy="718411"/>
      </dsp:txXfrm>
    </dsp:sp>
    <dsp:sp modelId="{6F16130F-7A00-492F-BC1B-7CEC35DC3328}">
      <dsp:nvSpPr>
        <dsp:cNvPr id="0" name=""/>
        <dsp:cNvSpPr/>
      </dsp:nvSpPr>
      <dsp:spPr>
        <a:xfrm>
          <a:off x="0" y="4490591"/>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88D42-4C26-4C8E-811A-DF64AA489627}">
      <dsp:nvSpPr>
        <dsp:cNvPr id="0" name=""/>
        <dsp:cNvSpPr/>
      </dsp:nvSpPr>
      <dsp:spPr>
        <a:xfrm>
          <a:off x="217319" y="4652234"/>
          <a:ext cx="395126" cy="3951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8FE456-ACC8-49CF-A988-81B81550505E}">
      <dsp:nvSpPr>
        <dsp:cNvPr id="0" name=""/>
        <dsp:cNvSpPr/>
      </dsp:nvSpPr>
      <dsp:spPr>
        <a:xfrm>
          <a:off x="829764" y="4490591"/>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Draft 1 All Text and co-authors completed review (end July 2021).</a:t>
          </a:r>
          <a:endParaRPr lang="en-US" sz="1600" kern="1200"/>
        </a:p>
      </dsp:txBody>
      <dsp:txXfrm>
        <a:off x="829764" y="4490591"/>
        <a:ext cx="5546141" cy="718411"/>
      </dsp:txXfrm>
    </dsp:sp>
    <dsp:sp modelId="{3E1967ED-FFE0-46A4-ABEE-8A27CB45674F}">
      <dsp:nvSpPr>
        <dsp:cNvPr id="0" name=""/>
        <dsp:cNvSpPr/>
      </dsp:nvSpPr>
      <dsp:spPr>
        <a:xfrm>
          <a:off x="0" y="5388605"/>
          <a:ext cx="6375906" cy="718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65997-45BF-480C-B09F-B13862D538DB}">
      <dsp:nvSpPr>
        <dsp:cNvPr id="0" name=""/>
        <dsp:cNvSpPr/>
      </dsp:nvSpPr>
      <dsp:spPr>
        <a:xfrm>
          <a:off x="217319" y="5550248"/>
          <a:ext cx="395126" cy="39512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5D2AAD-03AF-47A9-8FC5-049949DAEAAA}">
      <dsp:nvSpPr>
        <dsp:cNvPr id="0" name=""/>
        <dsp:cNvSpPr/>
      </dsp:nvSpPr>
      <dsp:spPr>
        <a:xfrm>
          <a:off x="829764" y="5388605"/>
          <a:ext cx="5546141" cy="71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32" tIns="76032" rIns="76032" bIns="76032" numCol="1" spcCol="1270" anchor="ctr" anchorCtr="0">
          <a:noAutofit/>
        </a:bodyPr>
        <a:lstStyle/>
        <a:p>
          <a:pPr marL="0" lvl="0" indent="0" algn="l" defTabSz="711200">
            <a:lnSpc>
              <a:spcPct val="90000"/>
            </a:lnSpc>
            <a:spcBef>
              <a:spcPct val="0"/>
            </a:spcBef>
            <a:spcAft>
              <a:spcPct val="35000"/>
            </a:spcAft>
            <a:buNone/>
          </a:pPr>
          <a:r>
            <a:rPr lang="en-GB" sz="1600" kern="1200"/>
            <a:t>MOU drafted and agreed (Spring 2021)</a:t>
          </a:r>
          <a:endParaRPr lang="en-US" sz="1600" kern="1200"/>
        </a:p>
      </dsp:txBody>
      <dsp:txXfrm>
        <a:off x="829764" y="5388605"/>
        <a:ext cx="5546141" cy="718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478B-08E6-43B2-BF6D-576D7F4BC360}">
      <dsp:nvSpPr>
        <dsp:cNvPr id="0" name=""/>
        <dsp:cNvSpPr/>
      </dsp:nvSpPr>
      <dsp:spPr>
        <a:xfrm>
          <a:off x="0" y="454"/>
          <a:ext cx="10058399" cy="10642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06C9EC-A9B9-4330-B5A2-05EFDAB489C5}">
      <dsp:nvSpPr>
        <dsp:cNvPr id="0" name=""/>
        <dsp:cNvSpPr/>
      </dsp:nvSpPr>
      <dsp:spPr>
        <a:xfrm>
          <a:off x="321920" y="239899"/>
          <a:ext cx="585310" cy="58531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AF37DD-178B-440D-9BA6-E7EF684DBB6F}">
      <dsp:nvSpPr>
        <dsp:cNvPr id="0" name=""/>
        <dsp:cNvSpPr/>
      </dsp:nvSpPr>
      <dsp:spPr>
        <a:xfrm>
          <a:off x="1229151" y="454"/>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800100">
            <a:lnSpc>
              <a:spcPct val="100000"/>
            </a:lnSpc>
            <a:spcBef>
              <a:spcPct val="0"/>
            </a:spcBef>
            <a:spcAft>
              <a:spcPct val="35000"/>
            </a:spcAft>
            <a:buNone/>
          </a:pPr>
          <a:r>
            <a:rPr lang="en-GB" sz="1800" kern="1200"/>
            <a:t>A practical field-manual primarily for non-conservators working with freshly excavated archaeological finds.</a:t>
          </a:r>
          <a:br>
            <a:rPr lang="en-GB" sz="1800" kern="1200"/>
          </a:br>
          <a:r>
            <a:rPr lang="en-GB" sz="1800" kern="1200"/>
            <a:t> </a:t>
          </a:r>
          <a:endParaRPr lang="en-US" sz="1800" kern="1200"/>
        </a:p>
      </dsp:txBody>
      <dsp:txXfrm>
        <a:off x="1229151" y="454"/>
        <a:ext cx="8829248" cy="1064200"/>
      </dsp:txXfrm>
    </dsp:sp>
    <dsp:sp modelId="{75B9CD86-1271-4545-9D00-29963C673FB8}">
      <dsp:nvSpPr>
        <dsp:cNvPr id="0" name=""/>
        <dsp:cNvSpPr/>
      </dsp:nvSpPr>
      <dsp:spPr>
        <a:xfrm>
          <a:off x="0" y="1330705"/>
          <a:ext cx="10058399" cy="10642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ACA9B-80AA-442C-80FA-2116C8902351}">
      <dsp:nvSpPr>
        <dsp:cNvPr id="0" name=""/>
        <dsp:cNvSpPr/>
      </dsp:nvSpPr>
      <dsp:spPr>
        <a:xfrm>
          <a:off x="321920" y="1570150"/>
          <a:ext cx="585310" cy="585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67FF06-1B06-407C-9619-875ED33B2C3F}">
      <dsp:nvSpPr>
        <dsp:cNvPr id="0" name=""/>
        <dsp:cNvSpPr/>
      </dsp:nvSpPr>
      <dsp:spPr>
        <a:xfrm>
          <a:off x="1229151" y="1330705"/>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800100">
            <a:lnSpc>
              <a:spcPct val="100000"/>
            </a:lnSpc>
            <a:spcBef>
              <a:spcPct val="0"/>
            </a:spcBef>
            <a:spcAft>
              <a:spcPct val="35000"/>
            </a:spcAft>
            <a:buNone/>
          </a:pPr>
          <a:r>
            <a:rPr lang="en-GB" sz="1800" kern="1200"/>
            <a:t>A reference for all involved with finds</a:t>
          </a:r>
          <a:r>
            <a:rPr lang="en-GB" sz="1800" kern="1200">
              <a:latin typeface="Sagona ExtraLight" panose="02020404030301010803"/>
            </a:rPr>
            <a:t>,</a:t>
          </a:r>
          <a:r>
            <a:rPr lang="en-GB" sz="1800" kern="1200"/>
            <a:t> including professional conservators, students, archaeologists, and finds staff generally</a:t>
          </a:r>
          <a:r>
            <a:rPr lang="en-GB" sz="1800" kern="1200">
              <a:latin typeface="Sagona ExtraLight" panose="02020404030301010803"/>
            </a:rPr>
            <a:t>.</a:t>
          </a:r>
          <a:endParaRPr lang="en-US" sz="1800" kern="1200"/>
        </a:p>
      </dsp:txBody>
      <dsp:txXfrm>
        <a:off x="1229151" y="1330705"/>
        <a:ext cx="8829248" cy="1064200"/>
      </dsp:txXfrm>
    </dsp:sp>
    <dsp:sp modelId="{0D117EC3-0639-4BAB-BE11-A1E1D613E07D}">
      <dsp:nvSpPr>
        <dsp:cNvPr id="0" name=""/>
        <dsp:cNvSpPr/>
      </dsp:nvSpPr>
      <dsp:spPr>
        <a:xfrm>
          <a:off x="0" y="2660956"/>
          <a:ext cx="10058399" cy="106420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16742-9939-499C-BBD2-AEB34AC2341F}">
      <dsp:nvSpPr>
        <dsp:cNvPr id="0" name=""/>
        <dsp:cNvSpPr/>
      </dsp:nvSpPr>
      <dsp:spPr>
        <a:xfrm>
          <a:off x="321920" y="2900401"/>
          <a:ext cx="585310" cy="585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BD82C2-07CB-4AF1-AB95-58EC88CE433C}">
      <dsp:nvSpPr>
        <dsp:cNvPr id="0" name=""/>
        <dsp:cNvSpPr/>
      </dsp:nvSpPr>
      <dsp:spPr>
        <a:xfrm>
          <a:off x="1229151" y="2660956"/>
          <a:ext cx="4526280"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800100">
            <a:lnSpc>
              <a:spcPct val="100000"/>
            </a:lnSpc>
            <a:spcBef>
              <a:spcPct val="0"/>
            </a:spcBef>
            <a:spcAft>
              <a:spcPct val="35000"/>
            </a:spcAft>
            <a:buNone/>
          </a:pPr>
          <a:r>
            <a:rPr lang="en-GB" sz="1800" kern="1200"/>
            <a:t>Organised in three parts following steps in archaeological process</a:t>
          </a:r>
          <a:endParaRPr lang="en-US" sz="1800" kern="1200"/>
        </a:p>
      </dsp:txBody>
      <dsp:txXfrm>
        <a:off x="1229151" y="2660956"/>
        <a:ext cx="4526280" cy="1064200"/>
      </dsp:txXfrm>
    </dsp:sp>
    <dsp:sp modelId="{C175BA0F-FB8C-4D05-A392-63306B64C80F}">
      <dsp:nvSpPr>
        <dsp:cNvPr id="0" name=""/>
        <dsp:cNvSpPr/>
      </dsp:nvSpPr>
      <dsp:spPr>
        <a:xfrm>
          <a:off x="5755431" y="2660956"/>
          <a:ext cx="430296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622300">
            <a:lnSpc>
              <a:spcPct val="100000"/>
            </a:lnSpc>
            <a:spcBef>
              <a:spcPct val="0"/>
            </a:spcBef>
            <a:spcAft>
              <a:spcPct val="35000"/>
            </a:spcAft>
            <a:buNone/>
          </a:pPr>
          <a:r>
            <a:rPr lang="en-GB" sz="1400" kern="1200"/>
            <a:t>Part I: Planning and Preparation </a:t>
          </a:r>
          <a:endParaRPr lang="en-US" sz="1400" kern="1200"/>
        </a:p>
        <a:p>
          <a:pPr marL="0" lvl="0" indent="0" algn="l" defTabSz="622300">
            <a:lnSpc>
              <a:spcPct val="100000"/>
            </a:lnSpc>
            <a:spcBef>
              <a:spcPct val="0"/>
            </a:spcBef>
            <a:spcAft>
              <a:spcPct val="35000"/>
            </a:spcAft>
            <a:buNone/>
          </a:pPr>
          <a:r>
            <a:rPr lang="en-GB" sz="1400" kern="1200"/>
            <a:t>Part II: On site</a:t>
          </a:r>
          <a:endParaRPr lang="en-US" sz="1400" kern="1200"/>
        </a:p>
        <a:p>
          <a:pPr marL="0" lvl="0" indent="0" algn="l" defTabSz="622300">
            <a:lnSpc>
              <a:spcPct val="100000"/>
            </a:lnSpc>
            <a:spcBef>
              <a:spcPct val="0"/>
            </a:spcBef>
            <a:spcAft>
              <a:spcPct val="35000"/>
            </a:spcAft>
            <a:buNone/>
          </a:pPr>
          <a:r>
            <a:rPr lang="en-GB" sz="1400" kern="1200"/>
            <a:t>Part III: Post excavation</a:t>
          </a:r>
          <a:endParaRPr lang="en-US" sz="1400" kern="1200"/>
        </a:p>
      </dsp:txBody>
      <dsp:txXfrm>
        <a:off x="5755431" y="2660956"/>
        <a:ext cx="4302968" cy="1064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DBD7B-C078-44D0-B161-6B8683F9AF55}">
      <dsp:nvSpPr>
        <dsp:cNvPr id="0" name=""/>
        <dsp:cNvSpPr/>
      </dsp:nvSpPr>
      <dsp:spPr>
        <a:xfrm>
          <a:off x="414961" y="979563"/>
          <a:ext cx="2134089" cy="267153"/>
        </a:xfrm>
        <a:prstGeom prst="homePlate">
          <a:avLst>
            <a:gd name="adj" fmla="val 4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1972</a:t>
          </a:r>
        </a:p>
      </dsp:txBody>
      <dsp:txXfrm>
        <a:off x="414961" y="979563"/>
        <a:ext cx="2080658" cy="267153"/>
      </dsp:txXfrm>
    </dsp:sp>
    <dsp:sp modelId="{89F2939A-BA64-42D2-8341-475FC60597F8}">
      <dsp:nvSpPr>
        <dsp:cNvPr id="0" name=""/>
        <dsp:cNvSpPr/>
      </dsp:nvSpPr>
      <dsp:spPr>
        <a:xfrm>
          <a:off x="0" y="0"/>
          <a:ext cx="2964012" cy="71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endParaRPr lang="en-US" sz="1100" kern="1200"/>
        </a:p>
      </dsp:txBody>
      <dsp:txXfrm>
        <a:off x="0" y="0"/>
        <a:ext cx="2964012" cy="712409"/>
      </dsp:txXfrm>
    </dsp:sp>
    <dsp:sp modelId="{62ACAED5-7D33-4978-97C7-B07887865DCF}">
      <dsp:nvSpPr>
        <dsp:cNvPr id="0" name=""/>
        <dsp:cNvSpPr/>
      </dsp:nvSpPr>
      <dsp:spPr>
        <a:xfrm>
          <a:off x="2549050" y="1113140"/>
          <a:ext cx="829923" cy="0"/>
        </a:xfrm>
        <a:custGeom>
          <a:avLst/>
          <a:gdLst/>
          <a:ahLst/>
          <a:cxnLst/>
          <a:rect l="0" t="0" r="0" b="0"/>
          <a:pathLst>
            <a:path>
              <a:moveTo>
                <a:pt x="0" y="0"/>
              </a:moveTo>
              <a:lnTo>
                <a:pt x="829923" y="0"/>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857115-8AB0-4081-AB1C-CC1A69B714F2}">
      <dsp:nvSpPr>
        <dsp:cNvPr id="0" name=""/>
        <dsp:cNvSpPr/>
      </dsp:nvSpPr>
      <dsp:spPr>
        <a:xfrm>
          <a:off x="1482006" y="756935"/>
          <a:ext cx="0" cy="22262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F18C371-EB7A-483C-83FB-008BCF35FC7E}">
      <dsp:nvSpPr>
        <dsp:cNvPr id="0" name=""/>
        <dsp:cNvSpPr/>
      </dsp:nvSpPr>
      <dsp:spPr>
        <a:xfrm>
          <a:off x="1459743" y="712409"/>
          <a:ext cx="44525" cy="44525"/>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37FB4674-CC44-4F36-8CB5-8EE6A1B401AE}">
      <dsp:nvSpPr>
        <dsp:cNvPr id="0" name=""/>
        <dsp:cNvSpPr/>
      </dsp:nvSpPr>
      <dsp:spPr>
        <a:xfrm>
          <a:off x="3378974" y="979563"/>
          <a:ext cx="2134089" cy="267153"/>
        </a:xfrm>
        <a:prstGeom prst="hexagon">
          <a:avLst>
            <a:gd name="adj" fmla="val 40000"/>
            <a:gd name="vf" fmla="val 11547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1987</a:t>
          </a:r>
        </a:p>
      </dsp:txBody>
      <dsp:txXfrm>
        <a:off x="3592435" y="1006285"/>
        <a:ext cx="1707167" cy="213709"/>
      </dsp:txXfrm>
    </dsp:sp>
    <dsp:sp modelId="{EBC7037B-8B54-469D-8485-983D0919D56A}">
      <dsp:nvSpPr>
        <dsp:cNvPr id="0" name=""/>
        <dsp:cNvSpPr/>
      </dsp:nvSpPr>
      <dsp:spPr>
        <a:xfrm>
          <a:off x="2964012" y="1513871"/>
          <a:ext cx="2964012" cy="71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a:p>
      </dsp:txBody>
      <dsp:txXfrm>
        <a:off x="2964012" y="1513871"/>
        <a:ext cx="2964012" cy="712409"/>
      </dsp:txXfrm>
    </dsp:sp>
    <dsp:sp modelId="{20D2C481-81E6-45F5-912F-91626DDF3AFD}">
      <dsp:nvSpPr>
        <dsp:cNvPr id="0" name=""/>
        <dsp:cNvSpPr/>
      </dsp:nvSpPr>
      <dsp:spPr>
        <a:xfrm>
          <a:off x="5513063" y="1113140"/>
          <a:ext cx="829923" cy="0"/>
        </a:xfrm>
        <a:custGeom>
          <a:avLst/>
          <a:gdLst/>
          <a:ahLst/>
          <a:cxnLst/>
          <a:rect l="0" t="0" r="0" b="0"/>
          <a:pathLst>
            <a:path>
              <a:moveTo>
                <a:pt x="0" y="0"/>
              </a:moveTo>
              <a:lnTo>
                <a:pt x="829923" y="0"/>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429F34-6EC2-415F-8BE9-2BFF30D154F7}">
      <dsp:nvSpPr>
        <dsp:cNvPr id="0" name=""/>
        <dsp:cNvSpPr/>
      </dsp:nvSpPr>
      <dsp:spPr>
        <a:xfrm>
          <a:off x="4446019" y="1246717"/>
          <a:ext cx="0" cy="22262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5BA99E-DEC1-450D-B610-B5D8E5792083}">
      <dsp:nvSpPr>
        <dsp:cNvPr id="0" name=""/>
        <dsp:cNvSpPr/>
      </dsp:nvSpPr>
      <dsp:spPr>
        <a:xfrm>
          <a:off x="4423756" y="1469345"/>
          <a:ext cx="44525" cy="44525"/>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C6B7437A-52B6-49CE-B01C-351C2322845C}">
      <dsp:nvSpPr>
        <dsp:cNvPr id="0" name=""/>
        <dsp:cNvSpPr/>
      </dsp:nvSpPr>
      <dsp:spPr>
        <a:xfrm>
          <a:off x="6342987" y="979563"/>
          <a:ext cx="2134089" cy="267153"/>
        </a:xfrm>
        <a:prstGeom prst="hexagon">
          <a:avLst>
            <a:gd name="adj" fmla="val 40000"/>
            <a:gd name="vf" fmla="val 11547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1998</a:t>
          </a:r>
        </a:p>
      </dsp:txBody>
      <dsp:txXfrm>
        <a:off x="6556448" y="1006285"/>
        <a:ext cx="1707167" cy="213709"/>
      </dsp:txXfrm>
    </dsp:sp>
    <dsp:sp modelId="{849EFF82-5C23-4E45-8C34-58E736D6E586}">
      <dsp:nvSpPr>
        <dsp:cNvPr id="0" name=""/>
        <dsp:cNvSpPr/>
      </dsp:nvSpPr>
      <dsp:spPr>
        <a:xfrm>
          <a:off x="5928025" y="0"/>
          <a:ext cx="2964012" cy="71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endParaRPr lang="en-US" sz="1100" kern="1200"/>
        </a:p>
      </dsp:txBody>
      <dsp:txXfrm>
        <a:off x="5928025" y="0"/>
        <a:ext cx="2964012" cy="712409"/>
      </dsp:txXfrm>
    </dsp:sp>
    <dsp:sp modelId="{9345A74D-85D2-4990-B7B0-7C7F0E4FC90D}">
      <dsp:nvSpPr>
        <dsp:cNvPr id="0" name=""/>
        <dsp:cNvSpPr/>
      </dsp:nvSpPr>
      <dsp:spPr>
        <a:xfrm>
          <a:off x="8477076" y="1113140"/>
          <a:ext cx="829923" cy="0"/>
        </a:xfrm>
        <a:custGeom>
          <a:avLst/>
          <a:gdLst/>
          <a:ahLst/>
          <a:cxnLst/>
          <a:rect l="0" t="0" r="0" b="0"/>
          <a:pathLst>
            <a:path>
              <a:moveTo>
                <a:pt x="0" y="0"/>
              </a:moveTo>
              <a:lnTo>
                <a:pt x="829923" y="0"/>
              </a:lnTo>
            </a:path>
          </a:pathLst>
        </a:custGeom>
        <a:no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B82850-A11D-45C8-9B81-A10F3B39518B}">
      <dsp:nvSpPr>
        <dsp:cNvPr id="0" name=""/>
        <dsp:cNvSpPr/>
      </dsp:nvSpPr>
      <dsp:spPr>
        <a:xfrm>
          <a:off x="7410031" y="756935"/>
          <a:ext cx="0" cy="22262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40F9F0-AE4C-466A-953C-8AEE02088EC4}">
      <dsp:nvSpPr>
        <dsp:cNvPr id="0" name=""/>
        <dsp:cNvSpPr/>
      </dsp:nvSpPr>
      <dsp:spPr>
        <a:xfrm>
          <a:off x="7387769" y="712409"/>
          <a:ext cx="44525" cy="44525"/>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FA628D55-79E7-4023-9405-FAB743E2D4EC}">
      <dsp:nvSpPr>
        <dsp:cNvPr id="0" name=""/>
        <dsp:cNvSpPr/>
      </dsp:nvSpPr>
      <dsp:spPr>
        <a:xfrm rot="10800000">
          <a:off x="9307000" y="979563"/>
          <a:ext cx="2134089" cy="267153"/>
        </a:xfrm>
        <a:prstGeom prst="homePlate">
          <a:avLst>
            <a:gd name="adj" fmla="val 4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2022</a:t>
          </a:r>
        </a:p>
      </dsp:txBody>
      <dsp:txXfrm rot="10800000">
        <a:off x="9360431" y="979563"/>
        <a:ext cx="2080658" cy="267153"/>
      </dsp:txXfrm>
    </dsp:sp>
    <dsp:sp modelId="{6DDB5586-9A63-4F0F-AF42-82C1D5B8AEFA}">
      <dsp:nvSpPr>
        <dsp:cNvPr id="0" name=""/>
        <dsp:cNvSpPr/>
      </dsp:nvSpPr>
      <dsp:spPr>
        <a:xfrm>
          <a:off x="8892038" y="1513871"/>
          <a:ext cx="2964012" cy="71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endParaRPr lang="en-US" sz="1100" kern="1200"/>
        </a:p>
      </dsp:txBody>
      <dsp:txXfrm>
        <a:off x="8892038" y="1513871"/>
        <a:ext cx="2964012" cy="712409"/>
      </dsp:txXfrm>
    </dsp:sp>
    <dsp:sp modelId="{48A1560B-ABE1-4D98-B702-3926494CCC3B}">
      <dsp:nvSpPr>
        <dsp:cNvPr id="0" name=""/>
        <dsp:cNvSpPr/>
      </dsp:nvSpPr>
      <dsp:spPr>
        <a:xfrm>
          <a:off x="10374044" y="1246717"/>
          <a:ext cx="0" cy="22262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0A4A562-CB2B-4DCB-AC7A-38D6F26DE502}">
      <dsp:nvSpPr>
        <dsp:cNvPr id="0" name=""/>
        <dsp:cNvSpPr/>
      </dsp:nvSpPr>
      <dsp:spPr>
        <a:xfrm>
          <a:off x="10351781" y="1469345"/>
          <a:ext cx="44525" cy="44525"/>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9/22/2021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1597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8025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021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3623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9/22/2021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73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843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221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741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3643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9/22/2021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4203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9/22/2021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883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9/22/2021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521623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6" r:id="rId5"/>
    <p:sldLayoutId id="2147483701" r:id="rId6"/>
    <p:sldLayoutId id="2147483702" r:id="rId7"/>
    <p:sldLayoutId id="2147483703" r:id="rId8"/>
    <p:sldLayoutId id="2147483704" r:id="rId9"/>
    <p:sldLayoutId id="2147483705" r:id="rId10"/>
    <p:sldLayoutId id="2147483707"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6.png"/><Relationship Id="rId7" Type="http://schemas.openxmlformats.org/officeDocument/2006/relationships/diagramQuickStyle" Target="../diagrams/quickStyle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8.png"/><Relationship Id="rId4" Type="http://schemas.openxmlformats.org/officeDocument/2006/relationships/image" Target="../media/image27.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459946-985C-4121-9595-4B82CA5E9522}"/>
              </a:ext>
            </a:extLst>
          </p:cNvPr>
          <p:cNvPicPr>
            <a:picLocks noChangeAspect="1"/>
          </p:cNvPicPr>
          <p:nvPr/>
        </p:nvPicPr>
        <p:blipFill rotWithShape="1">
          <a:blip r:embed="rId2">
            <a:alphaModFix amt="45000"/>
          </a:blip>
          <a:srcRect t="6531" b="8882"/>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2764098B-D2D0-4412-A35E-21DA53740415}"/>
              </a:ext>
            </a:extLst>
          </p:cNvPr>
          <p:cNvSpPr>
            <a:spLocks noGrp="1"/>
          </p:cNvSpPr>
          <p:nvPr>
            <p:ph type="ctrTitle"/>
          </p:nvPr>
        </p:nvSpPr>
        <p:spPr>
          <a:xfrm>
            <a:off x="1769532" y="2091263"/>
            <a:ext cx="8652938" cy="2461504"/>
          </a:xfrm>
        </p:spPr>
        <p:txBody>
          <a:bodyPr>
            <a:normAutofit/>
          </a:bodyPr>
          <a:lstStyle/>
          <a:p>
            <a:r>
              <a:rPr lang="en-GB" sz="6300"/>
              <a:t>ICON ARCHAEOLOGY GROUP</a:t>
            </a:r>
          </a:p>
        </p:txBody>
      </p:sp>
      <p:sp>
        <p:nvSpPr>
          <p:cNvPr id="3" name="Subtitle 2">
            <a:extLst>
              <a:ext uri="{FF2B5EF4-FFF2-40B4-BE49-F238E27FC236}">
                <a16:creationId xmlns:a16="http://schemas.microsoft.com/office/drawing/2014/main" id="{212D6692-EF74-4201-9E8C-023B552291BC}"/>
              </a:ext>
            </a:extLst>
          </p:cNvPr>
          <p:cNvSpPr>
            <a:spLocks noGrp="1"/>
          </p:cNvSpPr>
          <p:nvPr>
            <p:ph type="subTitle" idx="1"/>
          </p:nvPr>
        </p:nvSpPr>
        <p:spPr>
          <a:xfrm>
            <a:off x="1769532" y="4623127"/>
            <a:ext cx="8655200" cy="457201"/>
          </a:xfrm>
        </p:spPr>
        <p:txBody>
          <a:bodyPr vert="horz" lIns="91440" tIns="45720" rIns="91440" bIns="45720" rtlCol="0">
            <a:normAutofit/>
          </a:bodyPr>
          <a:lstStyle/>
          <a:p>
            <a:pPr>
              <a:spcAft>
                <a:spcPts val="600"/>
              </a:spcAft>
            </a:pPr>
            <a:r>
              <a:rPr lang="en-GB">
                <a:solidFill>
                  <a:schemeClr val="tx1"/>
                </a:solidFill>
              </a:rPr>
              <a:t>2021 AGM </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9517246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dur="indefinite" nodeType="mainSeq"/>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33">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5" name="Rectangle 3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6" name="Rectangle 37">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7"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8" name="Rectangle 4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6">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96" y="457199"/>
            <a:ext cx="11281609" cy="594360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48">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Rectangle 50">
            <a:extLst>
              <a:ext uri="{FF2B5EF4-FFF2-40B4-BE49-F238E27FC236}">
                <a16:creationId xmlns:a16="http://schemas.microsoft.com/office/drawing/2014/main" id="{27454EF7-D937-4082-A347-6AEEA9C3B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752" y="685800"/>
            <a:ext cx="10826496" cy="548640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F6E45E8-2850-497D-91F5-44F2B9370F77}"/>
              </a:ext>
            </a:extLst>
          </p:cNvPr>
          <p:cNvSpPr>
            <a:spLocks noGrp="1"/>
          </p:cNvSpPr>
          <p:nvPr>
            <p:ph type="title"/>
          </p:nvPr>
        </p:nvSpPr>
        <p:spPr>
          <a:xfrm>
            <a:off x="1101370" y="1106424"/>
            <a:ext cx="6571302" cy="4633289"/>
          </a:xfrm>
        </p:spPr>
        <p:txBody>
          <a:bodyPr vert="horz" lIns="91440" tIns="45720" rIns="91440" bIns="45720" rtlCol="0" anchor="ctr">
            <a:normAutofit/>
          </a:bodyPr>
          <a:lstStyle/>
          <a:p>
            <a:pPr algn="r">
              <a:lnSpc>
                <a:spcPct val="83000"/>
              </a:lnSpc>
            </a:pPr>
            <a:r>
              <a:rPr lang="en-US" sz="6600" cap="all" spc="-100">
                <a:solidFill>
                  <a:schemeClr val="tx1"/>
                </a:solidFill>
              </a:rPr>
              <a:t>First Aid for Finds</a:t>
            </a:r>
          </a:p>
        </p:txBody>
      </p:sp>
      <p:sp>
        <p:nvSpPr>
          <p:cNvPr id="3" name="TextBox 2">
            <a:extLst>
              <a:ext uri="{FF2B5EF4-FFF2-40B4-BE49-F238E27FC236}">
                <a16:creationId xmlns:a16="http://schemas.microsoft.com/office/drawing/2014/main" id="{81FEFAEA-13A8-422D-A580-CB42DF14FB9E}"/>
              </a:ext>
            </a:extLst>
          </p:cNvPr>
          <p:cNvSpPr txBox="1"/>
          <p:nvPr/>
        </p:nvSpPr>
        <p:spPr>
          <a:xfrm>
            <a:off x="8377825" y="31795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Sarah Watkins-Kenney</a:t>
            </a:r>
          </a:p>
        </p:txBody>
      </p:sp>
    </p:spTree>
    <p:extLst>
      <p:ext uri="{BB962C8B-B14F-4D97-AF65-F5344CB8AC3E}">
        <p14:creationId xmlns:p14="http://schemas.microsoft.com/office/powerpoint/2010/main" val="274579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64" name="Rectangle 7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5" name="Rectangle 8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4" name="Title 3">
            <a:extLst>
              <a:ext uri="{FF2B5EF4-FFF2-40B4-BE49-F238E27FC236}">
                <a16:creationId xmlns:a16="http://schemas.microsoft.com/office/drawing/2014/main" id="{48E043E6-055E-400D-976E-EBE75BE2E2D7}"/>
              </a:ext>
            </a:extLst>
          </p:cNvPr>
          <p:cNvSpPr>
            <a:spLocks noGrp="1"/>
          </p:cNvSpPr>
          <p:nvPr>
            <p:ph type="title"/>
          </p:nvPr>
        </p:nvSpPr>
        <p:spPr>
          <a:xfrm>
            <a:off x="573409" y="559477"/>
            <a:ext cx="3765200" cy="5709931"/>
          </a:xfrm>
        </p:spPr>
        <p:txBody>
          <a:bodyPr>
            <a:normAutofit/>
          </a:bodyPr>
          <a:lstStyle/>
          <a:p>
            <a:pPr algn="ctr"/>
            <a:r>
              <a:rPr lang="en-GB">
                <a:ea typeface="+mj-lt"/>
                <a:cs typeface="+mj-lt"/>
              </a:rPr>
              <a:t>FIRST AID FOR FINDS  4</a:t>
            </a:r>
            <a:r>
              <a:rPr lang="en-GB" baseline="30000">
                <a:ea typeface="+mj-lt"/>
                <a:cs typeface="+mj-lt"/>
              </a:rPr>
              <a:t>th</a:t>
            </a:r>
            <a:r>
              <a:rPr lang="en-GB">
                <a:ea typeface="+mj-lt"/>
                <a:cs typeface="+mj-lt"/>
              </a:rPr>
              <a:t> Edition </a:t>
            </a:r>
            <a:endParaRPr lang="en-US"/>
          </a:p>
        </p:txBody>
      </p:sp>
      <p:sp>
        <p:nvSpPr>
          <p:cNvPr id="3666" name="Rectangle 8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3667" name="Content Placeholder 3656">
            <a:extLst>
              <a:ext uri="{FF2B5EF4-FFF2-40B4-BE49-F238E27FC236}">
                <a16:creationId xmlns:a16="http://schemas.microsoft.com/office/drawing/2014/main" id="{FE8F4340-CA97-4612-9B55-5F9D5BE2919E}"/>
              </a:ext>
            </a:extLst>
          </p:cNvPr>
          <p:cNvGraphicFramePr>
            <a:graphicFrameLocks noGrp="1"/>
          </p:cNvGraphicFramePr>
          <p:nvPr>
            <p:ph idx="1"/>
            <p:extLst>
              <p:ext uri="{D42A27DB-BD31-4B8C-83A1-F6EECF244321}">
                <p14:modId xmlns:p14="http://schemas.microsoft.com/office/powerpoint/2010/main" val="3432145391"/>
              </p:ext>
            </p:extLst>
          </p:nvPr>
        </p:nvGraphicFramePr>
        <p:xfrm>
          <a:off x="5238042" y="372975"/>
          <a:ext cx="6375906" cy="6107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62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6AADE3EC-3C49-49C8-98BE-8734BC2E3015}"/>
              </a:ext>
            </a:extLst>
          </p:cNvPr>
          <p:cNvSpPr>
            <a:spLocks noGrp="1"/>
          </p:cNvSpPr>
          <p:nvPr>
            <p:ph type="title"/>
          </p:nvPr>
        </p:nvSpPr>
        <p:spPr>
          <a:xfrm>
            <a:off x="1066800" y="642594"/>
            <a:ext cx="10058400" cy="1371600"/>
          </a:xfrm>
        </p:spPr>
        <p:txBody>
          <a:bodyPr>
            <a:normAutofit/>
          </a:bodyPr>
          <a:lstStyle/>
          <a:p>
            <a:pPr algn="ctr"/>
            <a:r>
              <a:rPr lang="en-GB">
                <a:ea typeface="+mj-lt"/>
                <a:cs typeface="+mj-lt"/>
              </a:rPr>
              <a:t>FIRST AID FOR FINDS  4</a:t>
            </a:r>
            <a:r>
              <a:rPr lang="en-GB" baseline="30000">
                <a:ea typeface="+mj-lt"/>
                <a:cs typeface="+mj-lt"/>
              </a:rPr>
              <a:t>th</a:t>
            </a:r>
            <a:r>
              <a:rPr lang="en-GB">
                <a:ea typeface="+mj-lt"/>
                <a:cs typeface="+mj-lt"/>
              </a:rPr>
              <a:t> Edition </a:t>
            </a:r>
            <a:endParaRPr lang="en-US"/>
          </a:p>
        </p:txBody>
      </p:sp>
      <p:graphicFrame>
        <p:nvGraphicFramePr>
          <p:cNvPr id="5" name="Content Placeholder 2">
            <a:extLst>
              <a:ext uri="{FF2B5EF4-FFF2-40B4-BE49-F238E27FC236}">
                <a16:creationId xmlns:a16="http://schemas.microsoft.com/office/drawing/2014/main" id="{15BF0A56-7D2F-4012-850B-ABBC2D09F5BD}"/>
              </a:ext>
            </a:extLst>
          </p:cNvPr>
          <p:cNvGraphicFramePr>
            <a:graphicFrameLocks noGrp="1"/>
          </p:cNvGraphicFramePr>
          <p:nvPr>
            <p:ph idx="1"/>
            <p:extLst>
              <p:ext uri="{D42A27DB-BD31-4B8C-83A1-F6EECF244321}">
                <p14:modId xmlns:p14="http://schemas.microsoft.com/office/powerpoint/2010/main" val="71505639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2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3E196525-C896-492C-94BB-1936F7D1C950}"/>
              </a:ext>
            </a:extLst>
          </p:cNvPr>
          <p:cNvSpPr>
            <a:spLocks noGrp="1"/>
          </p:cNvSpPr>
          <p:nvPr>
            <p:ph type="title"/>
          </p:nvPr>
        </p:nvSpPr>
        <p:spPr>
          <a:xfrm>
            <a:off x="573409" y="559477"/>
            <a:ext cx="3765200" cy="5709931"/>
          </a:xfrm>
        </p:spPr>
        <p:txBody>
          <a:bodyPr>
            <a:normAutofit/>
          </a:bodyPr>
          <a:lstStyle/>
          <a:p>
            <a:pPr algn="ctr"/>
            <a:r>
              <a:rPr lang="en-GB">
                <a:ea typeface="+mj-lt"/>
                <a:cs typeface="+mj-lt"/>
              </a:rPr>
              <a:t>FIRST AID FOR FINDS  4</a:t>
            </a:r>
            <a:r>
              <a:rPr lang="en-GB" baseline="30000">
                <a:ea typeface="+mj-lt"/>
                <a:cs typeface="+mj-lt"/>
              </a:rPr>
              <a:t>th</a:t>
            </a:r>
            <a:r>
              <a:rPr lang="en-GB">
                <a:ea typeface="+mj-lt"/>
                <a:cs typeface="+mj-lt"/>
              </a:rPr>
              <a:t> Edition </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4" name="Table 4">
            <a:extLst>
              <a:ext uri="{FF2B5EF4-FFF2-40B4-BE49-F238E27FC236}">
                <a16:creationId xmlns:a16="http://schemas.microsoft.com/office/drawing/2014/main" id="{3631FDA4-6E58-404C-B633-0F72219A42D1}"/>
              </a:ext>
            </a:extLst>
          </p:cNvPr>
          <p:cNvGraphicFramePr>
            <a:graphicFrameLocks noGrp="1"/>
          </p:cNvGraphicFramePr>
          <p:nvPr>
            <p:ph idx="1"/>
            <p:extLst>
              <p:ext uri="{D42A27DB-BD31-4B8C-83A1-F6EECF244321}">
                <p14:modId xmlns:p14="http://schemas.microsoft.com/office/powerpoint/2010/main" val="701461159"/>
              </p:ext>
            </p:extLst>
          </p:nvPr>
        </p:nvGraphicFramePr>
        <p:xfrm>
          <a:off x="5146109" y="855945"/>
          <a:ext cx="6469871" cy="5344566"/>
        </p:xfrm>
        <a:graphic>
          <a:graphicData uri="http://schemas.openxmlformats.org/drawingml/2006/table">
            <a:tbl>
              <a:tblPr bandRow="1">
                <a:tableStyleId>{72833802-FEF1-4C79-8D5D-14CF1EAF98D9}</a:tableStyleId>
              </a:tblPr>
              <a:tblGrid>
                <a:gridCol w="1955318">
                  <a:extLst>
                    <a:ext uri="{9D8B030D-6E8A-4147-A177-3AD203B41FA5}">
                      <a16:colId xmlns:a16="http://schemas.microsoft.com/office/drawing/2014/main" val="2631454234"/>
                    </a:ext>
                  </a:extLst>
                </a:gridCol>
                <a:gridCol w="2172574">
                  <a:extLst>
                    <a:ext uri="{9D8B030D-6E8A-4147-A177-3AD203B41FA5}">
                      <a16:colId xmlns:a16="http://schemas.microsoft.com/office/drawing/2014/main" val="2363920524"/>
                    </a:ext>
                  </a:extLst>
                </a:gridCol>
                <a:gridCol w="2341979">
                  <a:extLst>
                    <a:ext uri="{9D8B030D-6E8A-4147-A177-3AD203B41FA5}">
                      <a16:colId xmlns:a16="http://schemas.microsoft.com/office/drawing/2014/main" val="4215023592"/>
                    </a:ext>
                  </a:extLst>
                </a:gridCol>
              </a:tblGrid>
              <a:tr h="558909">
                <a:tc>
                  <a:txBody>
                    <a:bodyPr/>
                    <a:lstStyle/>
                    <a:p>
                      <a:pPr lvl="0" algn="l">
                        <a:lnSpc>
                          <a:spcPct val="100000"/>
                        </a:lnSpc>
                        <a:spcBef>
                          <a:spcPts val="0"/>
                        </a:spcBef>
                        <a:spcAft>
                          <a:spcPts val="0"/>
                        </a:spcAft>
                        <a:buNone/>
                      </a:pPr>
                      <a:r>
                        <a:rPr lang="en-GB" sz="1200" b="1" u="none" strike="noStrike" noProof="0"/>
                        <a:t>Introduction</a:t>
                      </a:r>
                      <a:endParaRPr lang="en-US" sz="1200" b="1"/>
                    </a:p>
                    <a:p>
                      <a:pPr lvl="0">
                        <a:buNone/>
                      </a:pPr>
                      <a:endParaRPr lang="en-GB" sz="1200" b="1"/>
                    </a:p>
                  </a:txBody>
                  <a:tcPr marL="86758" marR="86758" marT="43379" marB="43379"/>
                </a:tc>
                <a:tc>
                  <a:txBody>
                    <a:bodyPr/>
                    <a:lstStyle/>
                    <a:p>
                      <a:endParaRPr lang="en-GB" sz="1000"/>
                    </a:p>
                  </a:txBody>
                  <a:tcPr marL="86758" marR="86758" marT="43379" marB="43379"/>
                </a:tc>
                <a:tc>
                  <a:txBody>
                    <a:bodyPr/>
                    <a:lstStyle/>
                    <a:p>
                      <a:endParaRPr lang="en-GB" sz="1000"/>
                    </a:p>
                  </a:txBody>
                  <a:tcPr marL="86758" marR="86758" marT="43379" marB="43379"/>
                </a:tc>
                <a:extLst>
                  <a:ext uri="{0D108BD9-81ED-4DB2-BD59-A6C34878D82A}">
                    <a16:rowId xmlns:a16="http://schemas.microsoft.com/office/drawing/2014/main" val="2311116446"/>
                  </a:ext>
                </a:extLst>
              </a:tr>
              <a:tr h="908227">
                <a:tc>
                  <a:txBody>
                    <a:bodyPr/>
                    <a:lstStyle/>
                    <a:p>
                      <a:pPr lvl="0" algn="l">
                        <a:lnSpc>
                          <a:spcPct val="100000"/>
                        </a:lnSpc>
                        <a:spcBef>
                          <a:spcPts val="0"/>
                        </a:spcBef>
                        <a:spcAft>
                          <a:spcPts val="0"/>
                        </a:spcAft>
                        <a:buNone/>
                      </a:pPr>
                      <a:r>
                        <a:rPr lang="en-GB" sz="1200" b="1" u="none" strike="noStrike" noProof="0"/>
                        <a:t>Part I   </a:t>
                      </a:r>
                    </a:p>
                    <a:p>
                      <a:pPr lvl="0">
                        <a:buNone/>
                      </a:pPr>
                      <a:endParaRPr lang="en-GB" sz="1200" b="1"/>
                    </a:p>
                  </a:txBody>
                  <a:tcPr marL="86758" marR="86758" marT="43379" marB="43379"/>
                </a:tc>
                <a:tc>
                  <a:txBody>
                    <a:bodyPr/>
                    <a:lstStyle/>
                    <a:p>
                      <a:pPr lvl="0">
                        <a:buNone/>
                      </a:pPr>
                      <a:r>
                        <a:rPr lang="en-GB" sz="1050" u="none" strike="noStrike" noProof="0"/>
                        <a:t>Planning and Preparation  </a:t>
                      </a:r>
                      <a:endParaRPr lang="en-US" sz="1050"/>
                    </a:p>
                  </a:txBody>
                  <a:tcPr marL="86758" marR="86758" marT="43379" marB="43379"/>
                </a:tc>
                <a:tc>
                  <a:txBody>
                    <a:bodyPr/>
                    <a:lstStyle/>
                    <a:p>
                      <a:pPr lvl="0" algn="l">
                        <a:lnSpc>
                          <a:spcPct val="100000"/>
                        </a:lnSpc>
                        <a:spcBef>
                          <a:spcPts val="0"/>
                        </a:spcBef>
                        <a:spcAft>
                          <a:spcPts val="0"/>
                        </a:spcAft>
                        <a:buNone/>
                      </a:pPr>
                      <a:r>
                        <a:rPr lang="en-GB" sz="1050" u="none" strike="noStrike" noProof="0"/>
                        <a:t>Guidelines for Site Directors/Project   Managers, Decay of materials</a:t>
                      </a:r>
                      <a:endParaRPr lang="en-US" sz="1050"/>
                    </a:p>
                    <a:p>
                      <a:pPr lvl="0">
                        <a:buNone/>
                      </a:pPr>
                      <a:endParaRPr lang="en-GB" sz="1050"/>
                    </a:p>
                  </a:txBody>
                  <a:tcPr marL="86758" marR="86758" marT="43379" marB="43379"/>
                </a:tc>
                <a:extLst>
                  <a:ext uri="{0D108BD9-81ED-4DB2-BD59-A6C34878D82A}">
                    <a16:rowId xmlns:a16="http://schemas.microsoft.com/office/drawing/2014/main" val="1476127596"/>
                  </a:ext>
                </a:extLst>
              </a:tr>
              <a:tr h="896583">
                <a:tc>
                  <a:txBody>
                    <a:bodyPr/>
                    <a:lstStyle/>
                    <a:p>
                      <a:pPr lvl="0">
                        <a:buNone/>
                      </a:pPr>
                      <a:r>
                        <a:rPr lang="en-GB" sz="1200" b="1" u="none" strike="noStrike" noProof="0"/>
                        <a:t>Part II</a:t>
                      </a:r>
                      <a:endParaRPr lang="en-US" sz="1200" b="1"/>
                    </a:p>
                  </a:txBody>
                  <a:tcPr marL="86758" marR="86758" marT="43379" marB="43379"/>
                </a:tc>
                <a:tc>
                  <a:txBody>
                    <a:bodyPr/>
                    <a:lstStyle/>
                    <a:p>
                      <a:pPr lvl="0">
                        <a:buNone/>
                      </a:pPr>
                      <a:r>
                        <a:rPr lang="en-GB" sz="1050" u="none" strike="noStrike" noProof="0"/>
                        <a:t>On Site  </a:t>
                      </a:r>
                      <a:endParaRPr lang="en-US" sz="1050"/>
                    </a:p>
                  </a:txBody>
                  <a:tcPr marL="86758" marR="86758" marT="43379" marB="43379"/>
                </a:tc>
                <a:tc>
                  <a:txBody>
                    <a:bodyPr/>
                    <a:lstStyle/>
                    <a:p>
                      <a:pPr lvl="0" algn="l">
                        <a:lnSpc>
                          <a:spcPct val="100000"/>
                        </a:lnSpc>
                        <a:spcBef>
                          <a:spcPts val="0"/>
                        </a:spcBef>
                        <a:spcAft>
                          <a:spcPts val="0"/>
                        </a:spcAft>
                        <a:buNone/>
                      </a:pPr>
                      <a:r>
                        <a:rPr lang="en-GB" sz="1050" u="none" strike="noStrike" noProof="0"/>
                        <a:t>General Principles: labelling, marking, lifting,   packing and storage; First Aid for finds by   material types</a:t>
                      </a:r>
                      <a:endParaRPr lang="en-US" sz="1050"/>
                    </a:p>
                  </a:txBody>
                  <a:tcPr marL="86758" marR="86758" marT="43379" marB="43379"/>
                </a:tc>
                <a:extLst>
                  <a:ext uri="{0D108BD9-81ED-4DB2-BD59-A6C34878D82A}">
                    <a16:rowId xmlns:a16="http://schemas.microsoft.com/office/drawing/2014/main" val="4179373023"/>
                  </a:ext>
                </a:extLst>
              </a:tr>
              <a:tr h="1292477">
                <a:tc>
                  <a:txBody>
                    <a:bodyPr/>
                    <a:lstStyle/>
                    <a:p>
                      <a:pPr lvl="0">
                        <a:buNone/>
                      </a:pPr>
                      <a:r>
                        <a:rPr lang="en-GB" sz="1200" b="1" u="none" strike="noStrike" noProof="0"/>
                        <a:t>Part III</a:t>
                      </a:r>
                      <a:endParaRPr lang="en-US" sz="1200" b="1"/>
                    </a:p>
                  </a:txBody>
                  <a:tcPr marL="86758" marR="86758" marT="43379" marB="43379"/>
                </a:tc>
                <a:tc>
                  <a:txBody>
                    <a:bodyPr/>
                    <a:lstStyle/>
                    <a:p>
                      <a:pPr lvl="0">
                        <a:buNone/>
                      </a:pPr>
                      <a:r>
                        <a:rPr lang="en-GB" sz="1050" u="none" strike="noStrike" noProof="0"/>
                        <a:t>Post Excavation  </a:t>
                      </a:r>
                      <a:endParaRPr lang="en-US" sz="1050"/>
                    </a:p>
                  </a:txBody>
                  <a:tcPr marL="86758" marR="86758" marT="43379" marB="43379"/>
                </a:tc>
                <a:tc>
                  <a:txBody>
                    <a:bodyPr/>
                    <a:lstStyle/>
                    <a:p>
                      <a:pPr lvl="0" algn="l">
                        <a:lnSpc>
                          <a:spcPct val="100000"/>
                        </a:lnSpc>
                        <a:spcBef>
                          <a:spcPts val="0"/>
                        </a:spcBef>
                        <a:spcAft>
                          <a:spcPts val="0"/>
                        </a:spcAft>
                        <a:buNone/>
                      </a:pPr>
                      <a:r>
                        <a:rPr lang="en-GB" sz="1050" u="none" strike="noStrike" noProof="0"/>
                        <a:t>General Principles: storage, signs of decay,   examination, analysis, processing finds,   preparation for transfer to archive</a:t>
                      </a:r>
                      <a:endParaRPr lang="en-US" sz="1050"/>
                    </a:p>
                  </a:txBody>
                  <a:tcPr marL="86758" marR="86758" marT="43379" marB="43379"/>
                </a:tc>
                <a:extLst>
                  <a:ext uri="{0D108BD9-81ED-4DB2-BD59-A6C34878D82A}">
                    <a16:rowId xmlns:a16="http://schemas.microsoft.com/office/drawing/2014/main" val="1266061969"/>
                  </a:ext>
                </a:extLst>
              </a:tr>
              <a:tr h="768499">
                <a:tc>
                  <a:txBody>
                    <a:bodyPr/>
                    <a:lstStyle/>
                    <a:p>
                      <a:pPr lvl="0" algn="l">
                        <a:lnSpc>
                          <a:spcPct val="100000"/>
                        </a:lnSpc>
                        <a:spcBef>
                          <a:spcPts val="0"/>
                        </a:spcBef>
                        <a:spcAft>
                          <a:spcPts val="0"/>
                        </a:spcAft>
                        <a:buNone/>
                      </a:pPr>
                      <a:r>
                        <a:rPr lang="en-GB" sz="1200" b="1" u="none" strike="noStrike" noProof="0"/>
                        <a:t>Sources for Further Information</a:t>
                      </a:r>
                      <a:endParaRPr lang="en-US" sz="1200" b="1"/>
                    </a:p>
                  </a:txBody>
                  <a:tcPr marL="86758" marR="86758" marT="43379" marB="43379"/>
                </a:tc>
                <a:tc>
                  <a:txBody>
                    <a:bodyPr/>
                    <a:lstStyle/>
                    <a:p>
                      <a:endParaRPr lang="en-GB" sz="1000"/>
                    </a:p>
                  </a:txBody>
                  <a:tcPr marL="86758" marR="86758" marT="43379" marB="43379"/>
                </a:tc>
                <a:tc>
                  <a:txBody>
                    <a:bodyPr/>
                    <a:lstStyle/>
                    <a:p>
                      <a:endParaRPr lang="en-GB" sz="1000"/>
                    </a:p>
                  </a:txBody>
                  <a:tcPr marL="86758" marR="86758" marT="43379" marB="43379"/>
                </a:tc>
                <a:extLst>
                  <a:ext uri="{0D108BD9-81ED-4DB2-BD59-A6C34878D82A}">
                    <a16:rowId xmlns:a16="http://schemas.microsoft.com/office/drawing/2014/main" val="713649257"/>
                  </a:ext>
                </a:extLst>
              </a:tr>
              <a:tr h="360962">
                <a:tc>
                  <a:txBody>
                    <a:bodyPr/>
                    <a:lstStyle/>
                    <a:p>
                      <a:pPr lvl="0">
                        <a:buNone/>
                      </a:pPr>
                      <a:r>
                        <a:rPr lang="en-GB" sz="1200" b="1" u="none" strike="noStrike" noProof="0"/>
                        <a:t>Appendices </a:t>
                      </a:r>
                      <a:endParaRPr lang="en-US" sz="1200" b="1"/>
                    </a:p>
                  </a:txBody>
                  <a:tcPr marL="86758" marR="86758" marT="43379" marB="43379"/>
                </a:tc>
                <a:tc>
                  <a:txBody>
                    <a:bodyPr/>
                    <a:lstStyle/>
                    <a:p>
                      <a:endParaRPr lang="en-GB" sz="1000"/>
                    </a:p>
                  </a:txBody>
                  <a:tcPr marL="86758" marR="86758" marT="43379" marB="43379"/>
                </a:tc>
                <a:tc>
                  <a:txBody>
                    <a:bodyPr/>
                    <a:lstStyle/>
                    <a:p>
                      <a:endParaRPr lang="en-GB" sz="1000"/>
                    </a:p>
                  </a:txBody>
                  <a:tcPr marL="86758" marR="86758" marT="43379" marB="43379"/>
                </a:tc>
                <a:extLst>
                  <a:ext uri="{0D108BD9-81ED-4DB2-BD59-A6C34878D82A}">
                    <a16:rowId xmlns:a16="http://schemas.microsoft.com/office/drawing/2014/main" val="3650901591"/>
                  </a:ext>
                </a:extLst>
              </a:tr>
              <a:tr h="558909">
                <a:tc>
                  <a:txBody>
                    <a:bodyPr/>
                    <a:lstStyle/>
                    <a:p>
                      <a:pPr lvl="0" algn="l">
                        <a:lnSpc>
                          <a:spcPct val="100000"/>
                        </a:lnSpc>
                        <a:spcBef>
                          <a:spcPts val="0"/>
                        </a:spcBef>
                        <a:spcAft>
                          <a:spcPts val="0"/>
                        </a:spcAft>
                        <a:buNone/>
                      </a:pPr>
                      <a:r>
                        <a:rPr lang="en-GB" sz="1200" b="1" u="none" strike="noStrike" noProof="0"/>
                        <a:t>Illustrations  </a:t>
                      </a:r>
                      <a:endParaRPr lang="en-US" sz="1200" b="1"/>
                    </a:p>
                  </a:txBody>
                  <a:tcPr marL="86758" marR="86758" marT="43379" marB="43379"/>
                </a:tc>
                <a:tc>
                  <a:txBody>
                    <a:bodyPr/>
                    <a:lstStyle/>
                    <a:p>
                      <a:endParaRPr lang="en-GB" sz="1000"/>
                    </a:p>
                  </a:txBody>
                  <a:tcPr marL="86758" marR="86758" marT="43379" marB="43379"/>
                </a:tc>
                <a:tc>
                  <a:txBody>
                    <a:bodyPr/>
                    <a:lstStyle/>
                    <a:p>
                      <a:endParaRPr lang="en-GB" sz="1000"/>
                    </a:p>
                  </a:txBody>
                  <a:tcPr marL="86758" marR="86758" marT="43379" marB="43379"/>
                </a:tc>
                <a:extLst>
                  <a:ext uri="{0D108BD9-81ED-4DB2-BD59-A6C34878D82A}">
                    <a16:rowId xmlns:a16="http://schemas.microsoft.com/office/drawing/2014/main" val="4098645524"/>
                  </a:ext>
                </a:extLst>
              </a:tr>
            </a:tbl>
          </a:graphicData>
        </a:graphic>
      </p:graphicFrame>
    </p:spTree>
    <p:extLst>
      <p:ext uri="{BB962C8B-B14F-4D97-AF65-F5344CB8AC3E}">
        <p14:creationId xmlns:p14="http://schemas.microsoft.com/office/powerpoint/2010/main" val="169908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7" name="Rectangle 5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49" name="Rectangle 53">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5">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DCD7836-0C55-41C0-8EED-578253D90429}"/>
              </a:ext>
            </a:extLst>
          </p:cNvPr>
          <p:cNvPicPr>
            <a:picLocks noChangeAspect="1"/>
          </p:cNvPicPr>
          <p:nvPr/>
        </p:nvPicPr>
        <p:blipFill>
          <a:blip r:embed="rId2"/>
          <a:stretch>
            <a:fillRect/>
          </a:stretch>
        </p:blipFill>
        <p:spPr>
          <a:xfrm>
            <a:off x="801539" y="1628883"/>
            <a:ext cx="10588922" cy="3600233"/>
          </a:xfrm>
          <a:prstGeom prst="rect">
            <a:avLst/>
          </a:prstGeom>
        </p:spPr>
      </p:pic>
    </p:spTree>
    <p:extLst>
      <p:ext uri="{BB962C8B-B14F-4D97-AF65-F5344CB8AC3E}">
        <p14:creationId xmlns:p14="http://schemas.microsoft.com/office/powerpoint/2010/main" val="343512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3" name="Rectangle 12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25" name="Rectangle 12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4" descr="Diagram&#10;&#10;Description automatically generated">
            <a:extLst>
              <a:ext uri="{FF2B5EF4-FFF2-40B4-BE49-F238E27FC236}">
                <a16:creationId xmlns:a16="http://schemas.microsoft.com/office/drawing/2014/main" id="{C9809E38-598F-4CDE-86BE-582635388B88}"/>
              </a:ext>
            </a:extLst>
          </p:cNvPr>
          <p:cNvPicPr>
            <a:picLocks noGrp="1" noChangeAspect="1"/>
          </p:cNvPicPr>
          <p:nvPr>
            <p:ph idx="1"/>
          </p:nvPr>
        </p:nvPicPr>
        <p:blipFill>
          <a:blip r:embed="rId2"/>
          <a:stretch>
            <a:fillRect/>
          </a:stretch>
        </p:blipFill>
        <p:spPr>
          <a:xfrm>
            <a:off x="2761477" y="803063"/>
            <a:ext cx="6669046" cy="5251874"/>
          </a:xfrm>
          <a:prstGeom prst="rect">
            <a:avLst/>
          </a:prstGeom>
        </p:spPr>
      </p:pic>
    </p:spTree>
    <p:extLst>
      <p:ext uri="{BB962C8B-B14F-4D97-AF65-F5344CB8AC3E}">
        <p14:creationId xmlns:p14="http://schemas.microsoft.com/office/powerpoint/2010/main" val="35455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9" name="Picture 359">
            <a:extLst>
              <a:ext uri="{FF2B5EF4-FFF2-40B4-BE49-F238E27FC236}">
                <a16:creationId xmlns:a16="http://schemas.microsoft.com/office/drawing/2014/main" id="{1F0D0B40-EF95-4E6F-9B08-7BA70409EF14}"/>
              </a:ext>
            </a:extLst>
          </p:cNvPr>
          <p:cNvPicPr>
            <a:picLocks noChangeAspect="1"/>
          </p:cNvPicPr>
          <p:nvPr/>
        </p:nvPicPr>
        <p:blipFill>
          <a:blip r:embed="rId2"/>
          <a:stretch>
            <a:fillRect/>
          </a:stretch>
        </p:blipFill>
        <p:spPr>
          <a:xfrm>
            <a:off x="3512783" y="648231"/>
            <a:ext cx="2443338" cy="3269524"/>
          </a:xfrm>
          <a:prstGeom prst="rect">
            <a:avLst/>
          </a:prstGeom>
        </p:spPr>
      </p:pic>
      <p:pic>
        <p:nvPicPr>
          <p:cNvPr id="468" name="Picture 468" descr="A picture containing text, person, outdoor&#10;&#10;Description automatically generated">
            <a:extLst>
              <a:ext uri="{FF2B5EF4-FFF2-40B4-BE49-F238E27FC236}">
                <a16:creationId xmlns:a16="http://schemas.microsoft.com/office/drawing/2014/main" id="{23180341-C9F8-4DD8-8F9B-ADC1FA00B19A}"/>
              </a:ext>
            </a:extLst>
          </p:cNvPr>
          <p:cNvPicPr>
            <a:picLocks noChangeAspect="1"/>
          </p:cNvPicPr>
          <p:nvPr/>
        </p:nvPicPr>
        <p:blipFill>
          <a:blip r:embed="rId3"/>
          <a:stretch>
            <a:fillRect/>
          </a:stretch>
        </p:blipFill>
        <p:spPr>
          <a:xfrm>
            <a:off x="6376224" y="648228"/>
            <a:ext cx="2417643" cy="3220765"/>
          </a:xfrm>
          <a:prstGeom prst="rect">
            <a:avLst/>
          </a:prstGeom>
        </p:spPr>
      </p:pic>
      <p:pic>
        <p:nvPicPr>
          <p:cNvPr id="52" name="Picture 52" descr="Text, letter&#10;&#10;Description automatically generated">
            <a:extLst>
              <a:ext uri="{FF2B5EF4-FFF2-40B4-BE49-F238E27FC236}">
                <a16:creationId xmlns:a16="http://schemas.microsoft.com/office/drawing/2014/main" id="{752B91DA-AA9F-4C55-AAE8-FF26A737DB1A}"/>
              </a:ext>
            </a:extLst>
          </p:cNvPr>
          <p:cNvPicPr>
            <a:picLocks noChangeAspect="1"/>
          </p:cNvPicPr>
          <p:nvPr/>
        </p:nvPicPr>
        <p:blipFill>
          <a:blip r:embed="rId4"/>
          <a:stretch>
            <a:fillRect/>
          </a:stretch>
        </p:blipFill>
        <p:spPr>
          <a:xfrm>
            <a:off x="161550" y="648231"/>
            <a:ext cx="3003618" cy="3269524"/>
          </a:xfrm>
          <a:prstGeom prst="rect">
            <a:avLst/>
          </a:prstGeom>
        </p:spPr>
      </p:pic>
      <p:sp>
        <p:nvSpPr>
          <p:cNvPr id="93" name="Rectangle 92">
            <a:extLst>
              <a:ext uri="{FF2B5EF4-FFF2-40B4-BE49-F238E27FC236}">
                <a16:creationId xmlns:a16="http://schemas.microsoft.com/office/drawing/2014/main" id="{6A0B685E-5162-4E10-98F2-9511FD9E2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4216139"/>
            <a:ext cx="12192000" cy="26418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9" y="4380353"/>
            <a:ext cx="11859768" cy="2313432"/>
          </a:xfrm>
          <a:prstGeom prst="rect">
            <a:avLst/>
          </a:prstGeom>
          <a:noFill/>
          <a:ln w="6350" cap="sq" cmpd="sng" algn="ctr">
            <a:solidFill>
              <a:schemeClr val="tx1"/>
            </a:solidFill>
            <a:prstDash val="solid"/>
            <a:miter lim="800000"/>
          </a:ln>
          <a:effectLst/>
        </p:spPr>
      </p:sp>
      <p:cxnSp>
        <p:nvCxnSpPr>
          <p:cNvPr id="97" name="Straight Connector 96">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881334"/>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70" name="Content Placeholder 2">
            <a:extLst>
              <a:ext uri="{FF2B5EF4-FFF2-40B4-BE49-F238E27FC236}">
                <a16:creationId xmlns:a16="http://schemas.microsoft.com/office/drawing/2014/main" id="{F6232190-79ED-4173-A889-9BC496BFAA66}"/>
              </a:ext>
            </a:extLst>
          </p:cNvPr>
          <p:cNvGraphicFramePr/>
          <p:nvPr>
            <p:extLst>
              <p:ext uri="{D42A27DB-BD31-4B8C-83A1-F6EECF244321}">
                <p14:modId xmlns:p14="http://schemas.microsoft.com/office/powerpoint/2010/main" val="4216349618"/>
              </p:ext>
            </p:extLst>
          </p:nvPr>
        </p:nvGraphicFramePr>
        <p:xfrm>
          <a:off x="160868" y="4381072"/>
          <a:ext cx="11856051" cy="22262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90" name="Picture 490" descr="Text, letter&#10;&#10;Description automatically generated">
            <a:extLst>
              <a:ext uri="{FF2B5EF4-FFF2-40B4-BE49-F238E27FC236}">
                <a16:creationId xmlns:a16="http://schemas.microsoft.com/office/drawing/2014/main" id="{ABC1C54D-8FDF-4D1C-97B3-4FBA916DD40B}"/>
              </a:ext>
            </a:extLst>
          </p:cNvPr>
          <p:cNvPicPr>
            <a:picLocks noChangeAspect="1"/>
          </p:cNvPicPr>
          <p:nvPr/>
        </p:nvPicPr>
        <p:blipFill>
          <a:blip r:embed="rId10"/>
          <a:stretch>
            <a:fillRect/>
          </a:stretch>
        </p:blipFill>
        <p:spPr>
          <a:xfrm>
            <a:off x="9267499" y="652006"/>
            <a:ext cx="2466975" cy="3257550"/>
          </a:xfrm>
          <a:prstGeom prst="rect">
            <a:avLst/>
          </a:prstGeom>
        </p:spPr>
      </p:pic>
      <p:sp>
        <p:nvSpPr>
          <p:cNvPr id="609" name="TextBox 608">
            <a:extLst>
              <a:ext uri="{FF2B5EF4-FFF2-40B4-BE49-F238E27FC236}">
                <a16:creationId xmlns:a16="http://schemas.microsoft.com/office/drawing/2014/main" id="{2D600ACC-8776-47B9-889C-699D63D08CA5}"/>
              </a:ext>
            </a:extLst>
          </p:cNvPr>
          <p:cNvSpPr txBox="1"/>
          <p:nvPr/>
        </p:nvSpPr>
        <p:spPr>
          <a:xfrm>
            <a:off x="2949880" y="6237961"/>
            <a:ext cx="6323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Published by Rescue: The British Archaeological Trust</a:t>
            </a:r>
          </a:p>
        </p:txBody>
      </p:sp>
    </p:spTree>
    <p:extLst>
      <p:ext uri="{BB962C8B-B14F-4D97-AF65-F5344CB8AC3E}">
        <p14:creationId xmlns:p14="http://schemas.microsoft.com/office/powerpoint/2010/main" val="105406316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TotalTime>
  <Words>236</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Garamond</vt:lpstr>
      <vt:lpstr>Sagona Book</vt:lpstr>
      <vt:lpstr>Sagona ExtraLight</vt:lpstr>
      <vt:lpstr>SavonVTI</vt:lpstr>
      <vt:lpstr>ICON ARCHAEOLOGY GROUP</vt:lpstr>
      <vt:lpstr>First Aid for Finds</vt:lpstr>
      <vt:lpstr>FIRST AID FOR FINDS  4th Edition </vt:lpstr>
      <vt:lpstr>FIRST AID FOR FINDS  4th Edition </vt:lpstr>
      <vt:lpstr>FIRST AID FOR FINDS  4th Edition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 ARCHAEOLOGY GROUP</dc:title>
  <dc:creator>Luisa Duarte</dc:creator>
  <cp:lastModifiedBy>David Jeffreys</cp:lastModifiedBy>
  <cp:revision>31</cp:revision>
  <dcterms:created xsi:type="dcterms:W3CDTF">2020-09-29T09:54:22Z</dcterms:created>
  <dcterms:modified xsi:type="dcterms:W3CDTF">2021-09-22T09:23:52Z</dcterms:modified>
</cp:coreProperties>
</file>